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60" r:id="rId5"/>
    <p:sldId id="262" r:id="rId6"/>
    <p:sldId id="264" r:id="rId7"/>
    <p:sldId id="265" r:id="rId8"/>
    <p:sldId id="266" r:id="rId9"/>
    <p:sldId id="258" r:id="rId10"/>
    <p:sldId id="286" r:id="rId11"/>
    <p:sldId id="259" r:id="rId12"/>
    <p:sldId id="302" r:id="rId13"/>
    <p:sldId id="295" r:id="rId14"/>
    <p:sldId id="293" r:id="rId15"/>
    <p:sldId id="296" r:id="rId16"/>
    <p:sldId id="297" r:id="rId17"/>
    <p:sldId id="298" r:id="rId18"/>
    <p:sldId id="299" r:id="rId19"/>
    <p:sldId id="292" r:id="rId20"/>
    <p:sldId id="287" r:id="rId21"/>
    <p:sldId id="256" r:id="rId22"/>
    <p:sldId id="257" r:id="rId23"/>
    <p:sldId id="268" r:id="rId24"/>
    <p:sldId id="269" r:id="rId25"/>
    <p:sldId id="270" r:id="rId26"/>
    <p:sldId id="271" r:id="rId27"/>
    <p:sldId id="272" r:id="rId28"/>
    <p:sldId id="275" r:id="rId29"/>
    <p:sldId id="274" r:id="rId30"/>
    <p:sldId id="273" r:id="rId31"/>
    <p:sldId id="276" r:id="rId32"/>
    <p:sldId id="277" r:id="rId33"/>
    <p:sldId id="280" r:id="rId34"/>
    <p:sldId id="278" r:id="rId35"/>
    <p:sldId id="279" r:id="rId36"/>
    <p:sldId id="303" r:id="rId37"/>
    <p:sldId id="304" r:id="rId38"/>
    <p:sldId id="26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1" dt="2019-08-13T21:11:43.526"/>
    <p1510:client id="{1E32A098-EF7C-485A-941D-F5A4D7913851}" v="403" dt="2019-08-14T06:34:54.626"/>
    <p1510:client id="{AA232146-1C93-4603-A525-A42276854FA1}" v="2648" dt="2019-08-14T00:52:26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1C84E-5609-441C-924A-45336D2F58C6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96D66-D31C-4997-B2EC-0CC23B342D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6575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96D66-D31C-4997-B2EC-0CC23B342D37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7924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motor housing as well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96D66-D31C-4997-B2EC-0CC23B342D37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28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1151-0B94-4AD3-9EED-F04A3C8A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FFA8B-06E7-4D46-B4C9-FD2F72833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6453-E6EF-489F-9440-4DEE903D5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EF987-4190-40DE-8E1C-625424D5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1C53-307A-41C9-878C-7C100A0D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462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B7A2-7EB5-489F-956F-8DCACDF7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DDE0A-A7E5-42C7-A23F-94C679211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F6171-C54A-4298-A43D-A26CD619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940D5-0B1C-471D-A5F5-06DDE9BC4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3DFB-F3A6-436E-820E-C5FC3C89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13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01CF2-327A-4DFE-95BD-BE6ECE76A8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169D4-6603-4FE8-BAC9-594CAC56D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EB6D5-EF90-4EE6-A25B-1F4C384F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E25DF-A3CF-4A46-A405-80C58C15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F8C3-3690-4A44-8AF1-BD7B65FF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088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461F-8CDF-4900-86C9-3DFFAE260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D31F1-021C-4F27-9FDE-74CBEFAD1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78E81-D47B-467E-B619-721DC913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FD542-FC81-4D89-96E2-B8CB77C6D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89D07-88F2-49C5-91E5-B6C7D798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1486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43F5-C379-4B79-901B-F7482967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0E8EF-ABB7-45DB-8925-63783C2D7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BABE-6D04-4AB7-AFD8-24493B67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07FD4-03C0-4DE1-97A7-43FE4C6E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E8F23-68A3-469A-AF94-DDFBF4C0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450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00FD-9FD0-4D0B-B3DC-2E2C6AAD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9D8AD-F1DD-41B1-B549-4775625F3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6FD7E-4DC5-49B8-9EE3-1C6C3A0C5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9F75D-7399-42A1-8C58-16DA9AA9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57C4D-E4D0-424D-89D6-BCBA0F2C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9E7E1-6370-4EC1-B24D-D9D5A227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437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B245-9129-4D62-928D-9F3319D4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DC615-FCF9-4E95-A135-AD4E410B6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98E9B-51D6-4D98-9395-010EED59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665FB-8F23-41E7-B4D5-BDB5876F6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D2DD0-5129-4A0A-B15C-B4260AEDEE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4F55A-67C4-412E-8523-216FBDF0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F688BC-FD8F-491D-A263-69BE56DC0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193F0D-89B4-4417-8984-912E30BB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005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FE5-1BF0-4145-8E37-35AB3292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72057-ABBC-447A-A2D6-A01237B7C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C9417-EB1A-4922-8921-CBDF220F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7F84-B0F4-4554-9A51-2400659B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816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ED07DB-274E-4CAF-BF33-DCCD088AF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177A8-D4EF-4257-BDFA-65CFD86E7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75B52-56D4-4EF1-A2D8-90F304C0A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942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DA6E-283F-45FC-B180-167F757D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0F6BB-1720-45CD-9E71-43C4FF3EF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5EFBF-7232-43B2-A618-CC31D9C5E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90EB9-8D72-447E-941D-83879812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41C63-4AA7-4B11-9433-B83B3A3A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BB50A-7BB2-43C2-9DF2-3A4F9B5A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912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B1CD-3186-41B6-9029-CE0CC89D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A9FDEB-BB42-463E-8B53-0B84B67A61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06227-B96D-4577-8F77-7706C0F9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00B40-440B-4323-B8EA-40705A8F8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26800-16D9-4645-B5C9-AAA76362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F3DBC-D715-4E00-A46C-65BD4E18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8AC082-66B4-4910-80C9-D4A956BA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AAB1F-F616-4B15-84A6-2E56855FF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7D286-BDE8-42F0-890A-CBBD93DDE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FEC5-D85C-4D47-80B0-0D4C6EEC00BF}" type="datetimeFigureOut">
              <a:rPr lang="en-SG" smtClean="0"/>
              <a:t>16/8/2019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E5A7B-A934-467D-9244-3DC7CBC91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03562-36B3-4FA7-9432-41F95E5E7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71BBE-D3DB-45CD-8A37-051CA88A5B0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32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12629A-9016-464F-A1F9-CED0C9746358}"/>
              </a:ext>
            </a:extLst>
          </p:cNvPr>
          <p:cNvSpPr txBox="1"/>
          <p:nvPr/>
        </p:nvSpPr>
        <p:spPr>
          <a:xfrm>
            <a:off x="0" y="2274838"/>
            <a:ext cx="4027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 Trash Collector: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Novel Approach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Voon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Kai Tristan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Fang Qian</a:t>
            </a:r>
          </a:p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Rusyaidi Bin Rashid</a:t>
            </a:r>
            <a:endParaRPr lang="en-S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56BA5-DF24-4002-98B3-F73950A2A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1" r="17402"/>
          <a:stretch/>
        </p:blipFill>
        <p:spPr>
          <a:xfrm>
            <a:off x="4027992" y="0"/>
            <a:ext cx="8164008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836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36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26315-9F81-4552-B391-88909362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Collector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Subassembly</a:t>
            </a:r>
          </a:p>
        </p:txBody>
      </p:sp>
      <p:pic>
        <p:nvPicPr>
          <p:cNvPr id="12" name="Picture 4" descr="A picture containing indoor, table, floor, sitting&#10;&#10;Description automatically generated">
            <a:extLst>
              <a:ext uri="{FF2B5EF4-FFF2-40B4-BE49-F238E27FC236}">
                <a16:creationId xmlns:a16="http://schemas.microsoft.com/office/drawing/2014/main" id="{A301AA7A-AB97-43D2-9A42-952773B38D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r="18633"/>
          <a:stretch/>
        </p:blipFill>
        <p:spPr bwMode="auto">
          <a:xfrm>
            <a:off x="5114246" y="793824"/>
            <a:ext cx="5430661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5161F0-18AE-4F07-8FC1-B62F766BEED8}"/>
              </a:ext>
            </a:extLst>
          </p:cNvPr>
          <p:cNvSpPr/>
          <p:nvPr/>
        </p:nvSpPr>
        <p:spPr>
          <a:xfrm>
            <a:off x="3551044" y="2988297"/>
            <a:ext cx="1265272" cy="22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E1B8288-6B92-4741-97FD-C1A98B47BE84}"/>
              </a:ext>
            </a:extLst>
          </p:cNvPr>
          <p:cNvSpPr/>
          <p:nvPr/>
        </p:nvSpPr>
        <p:spPr>
          <a:xfrm>
            <a:off x="3538492" y="2611224"/>
            <a:ext cx="1362650" cy="377073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4DB1C8-3933-48A0-A2B7-D5E933117A45}"/>
              </a:ext>
            </a:extLst>
          </p:cNvPr>
          <p:cNvCxnSpPr/>
          <p:nvPr/>
        </p:nvCxnSpPr>
        <p:spPr>
          <a:xfrm>
            <a:off x="4901142" y="2611224"/>
            <a:ext cx="0" cy="2366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CA4B20-0B6D-4A78-BC59-DB90B008AE6A}"/>
              </a:ext>
            </a:extLst>
          </p:cNvPr>
          <p:cNvCxnSpPr/>
          <p:nvPr/>
        </p:nvCxnSpPr>
        <p:spPr>
          <a:xfrm flipH="1">
            <a:off x="4816316" y="4977353"/>
            <a:ext cx="84826" cy="263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4A83B8E-1EC1-4A0A-AFBC-4661A26B1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307902">
            <a:off x="3322923" y="2149105"/>
            <a:ext cx="1786116" cy="13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6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46 C 0.04154 -0.00046 0.04636 -0.06574 0.06211 -0.09606 C 0.07813 -0.12639 0.09479 -0.23796 0.09479 -0.18217 C 0.09479 -0.14004 0.47813 0.06296 0.47813 0.10648 " pathEditMode="fixed" rAng="0" ptsTypes="AAAA">
                                      <p:cBhvr>
                                        <p:cTn id="6" dur="5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010BE-ACB5-4AFE-B948-04C1B2ED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12V Geared DC Motor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3B19D1-9309-46B6-931E-62F4E240F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789"/>
            <a:ext cx="10515600" cy="4417174"/>
          </a:xfrm>
        </p:spPr>
        <p:txBody>
          <a:bodyPr>
            <a:normAutofit/>
          </a:bodyPr>
          <a:lstStyle/>
          <a:p>
            <a:r>
              <a:rPr lang="en-US" altLang="zh-CN" sz="3600" b="1"/>
              <a:t>High water resistance</a:t>
            </a:r>
          </a:p>
          <a:p>
            <a:pPr marL="0" indent="0">
              <a:buNone/>
            </a:pPr>
            <a:endParaRPr lang="zh-CN" altLang="en-US" sz="3600" b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98B9B0-2D44-4CB6-AC21-045788DB0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2" y="2653193"/>
            <a:ext cx="2402906" cy="2402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0424A74-BCCA-4E37-AF9B-42B4CF76B43D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759789"/>
            <a:ext cx="0" cy="3726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3D23BEB-1D6F-492C-9AE3-EA03469C7CC5}"/>
              </a:ext>
            </a:extLst>
          </p:cNvPr>
          <p:cNvSpPr/>
          <p:nvPr/>
        </p:nvSpPr>
        <p:spPr>
          <a:xfrm>
            <a:off x="6355614" y="1759789"/>
            <a:ext cx="2651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/>
              <a:t>Heavy tube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764EC-A8B4-4C0E-8C4B-70575A696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398" r="89850">
                        <a14:foregroundMark x1="35338" y1="93651" x2="35338" y2="93651"/>
                        <a14:foregroundMark x1="59774" y1="67196" x2="59774" y2="67196"/>
                        <a14:foregroundMark x1="57519" y1="4762" x2="57519" y2="4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3327" y="2837468"/>
            <a:ext cx="2685997" cy="190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7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9E19B-0A97-4C1D-98AE-E25AF503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TB6612FNG-Dual motor driver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31B1BEA-A44B-4A14-A374-0C7569391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MOSFET(Metal Oxide Semiconductor Field Effect Transistor)-based H-bridges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more current to be delivered to the motors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less to be drawn from the logic supply 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DF0D23F2-D341-4AB4-A79C-3E19041F7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" r="2" b="2"/>
          <a:stretch/>
        </p:blipFill>
        <p:spPr>
          <a:xfrm>
            <a:off x="5297763" y="1206201"/>
            <a:ext cx="6250769" cy="42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3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EF185-290C-41A9-B614-071E2EE4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3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SG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C6A05-116C-484F-9D7B-91F5CAB9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93" y="1696071"/>
            <a:ext cx="3695700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CEFDE9-AE74-470D-8CE3-241E5DFC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40" y="1325563"/>
            <a:ext cx="5282234" cy="43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3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1BE91-328B-46B9-BAA8-795359B6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04" y="490123"/>
            <a:ext cx="3943350" cy="402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30F124-861F-4C79-AA97-BBF63721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6" y="1229552"/>
            <a:ext cx="37147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71276-B4BE-4718-83F4-353294D8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6" y="1219820"/>
            <a:ext cx="5483087" cy="4171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0DEC0-0198-4353-8FBC-5580CB5F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9212"/>
            <a:ext cx="60960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5B2E58-67D4-4182-915F-233038D483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74" b="65382" l="10000" r="90000">
                        <a14:foregroundMark x1="54864" y1="39300" x2="54864" y2="39300"/>
                        <a14:foregroundMark x1="64591" y1="35409" x2="64591" y2="35409"/>
                        <a14:foregroundMark x1="26848" y1="43580" x2="26848" y2="43580"/>
                        <a14:foregroundMark x1="35798" y1="55253" x2="35798" y2="55253"/>
                        <a14:foregroundMark x1="41634" y1="50973" x2="41634" y2="50973"/>
                        <a14:foregroundMark x1="50973" y1="56031" x2="50973" y2="56031"/>
                        <a14:foregroundMark x1="79767" y1="50195" x2="79767" y2="50195"/>
                        <a14:foregroundMark x1="80934" y1="47082" x2="80934" y2="47082"/>
                        <a14:foregroundMark x1="81323" y1="45914" x2="81323" y2="45914"/>
                        <a14:foregroundMark x1="80934" y1="43580" x2="80934" y2="43580"/>
                        <a14:foregroundMark x1="80934" y1="43191" x2="80934" y2="43191"/>
                        <a14:foregroundMark x1="80934" y1="41245" x2="80934" y2="41245"/>
                        <a14:foregroundMark x1="69261" y1="39300" x2="69261" y2="39300"/>
                        <a14:foregroundMark x1="70428" y1="38911" x2="70428" y2="40467"/>
                        <a14:foregroundMark x1="75097" y1="45525" x2="77043" y2="47860"/>
                        <a14:foregroundMark x1="70817" y1="40467" x2="70817" y2="42023"/>
                        <a14:foregroundMark x1="70039" y1="39300" x2="70428" y2="41634"/>
                      </a14:backgroundRemoval>
                    </a14:imgEffect>
                  </a14:imgLayer>
                </a14:imgProps>
              </a:ext>
            </a:extLst>
          </a:blip>
          <a:srcRect l="-52" t="2486" r="-1137" b="27629"/>
          <a:stretch/>
        </p:blipFill>
        <p:spPr>
          <a:xfrm>
            <a:off x="2439792" y="748245"/>
            <a:ext cx="7447683" cy="51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9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026BBB-07D7-4B1D-AAAD-8D48DA541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576" y="2899675"/>
            <a:ext cx="9658412" cy="10586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Calculation</a:t>
            </a:r>
            <a:b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(This won’t hurt!)</a:t>
            </a:r>
          </a:p>
        </p:txBody>
      </p:sp>
    </p:spTree>
    <p:extLst>
      <p:ext uri="{BB962C8B-B14F-4D97-AF65-F5344CB8AC3E}">
        <p14:creationId xmlns:p14="http://schemas.microsoft.com/office/powerpoint/2010/main" val="274413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AF13F5-3738-4688-A8E9-D44DDF3CD046}"/>
              </a:ext>
            </a:extLst>
          </p:cNvPr>
          <p:cNvCxnSpPr/>
          <p:nvPr/>
        </p:nvCxnSpPr>
        <p:spPr>
          <a:xfrm>
            <a:off x="3496970" y="895350"/>
            <a:ext cx="0" cy="5962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C10D0F-4CE9-40DA-ADF0-BC4FAD742C6A}"/>
              </a:ext>
            </a:extLst>
          </p:cNvPr>
          <p:cNvCxnSpPr/>
          <p:nvPr/>
        </p:nvCxnSpPr>
        <p:spPr>
          <a:xfrm>
            <a:off x="8283513" y="895350"/>
            <a:ext cx="0" cy="5962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953524-0C23-4255-900E-BA936D14E5A2}"/>
              </a:ext>
            </a:extLst>
          </p:cNvPr>
          <p:cNvSpPr/>
          <p:nvPr/>
        </p:nvSpPr>
        <p:spPr>
          <a:xfrm rot="1461601">
            <a:off x="4409924" y="4048945"/>
            <a:ext cx="4028355" cy="119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A3782-5E7F-479E-8AF0-0CC3155E923A}"/>
              </a:ext>
            </a:extLst>
          </p:cNvPr>
          <p:cNvSpPr/>
          <p:nvPr/>
        </p:nvSpPr>
        <p:spPr>
          <a:xfrm>
            <a:off x="3496969" y="2958041"/>
            <a:ext cx="1125830" cy="246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4C39C8-8CBA-47EA-B9EC-AA2A3F59F8F2}"/>
              </a:ext>
            </a:extLst>
          </p:cNvPr>
          <p:cNvSpPr/>
          <p:nvPr/>
        </p:nvSpPr>
        <p:spPr>
          <a:xfrm rot="20976133">
            <a:off x="4277490" y="5240436"/>
            <a:ext cx="4028355" cy="119060"/>
          </a:xfrm>
          <a:prstGeom prst="rect">
            <a:avLst/>
          </a:prstGeom>
          <a:ln w="31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257BAC-72BE-49AC-BF25-6E8598AA3FE2}"/>
              </a:ext>
            </a:extLst>
          </p:cNvPr>
          <p:cNvSpPr/>
          <p:nvPr/>
        </p:nvSpPr>
        <p:spPr>
          <a:xfrm rot="16200000">
            <a:off x="7274197" y="5866215"/>
            <a:ext cx="1864509" cy="119060"/>
          </a:xfrm>
          <a:prstGeom prst="rect">
            <a:avLst/>
          </a:prstGeom>
          <a:ln w="31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105CFE1-7372-4C36-87CB-295ACB11FB9D}"/>
              </a:ext>
            </a:extLst>
          </p:cNvPr>
          <p:cNvSpPr/>
          <p:nvPr/>
        </p:nvSpPr>
        <p:spPr>
          <a:xfrm rot="16603917">
            <a:off x="7750734" y="4112023"/>
            <a:ext cx="1030495" cy="1151248"/>
          </a:xfrm>
          <a:prstGeom prst="arc">
            <a:avLst>
              <a:gd name="adj1" fmla="val 16200000"/>
              <a:gd name="adj2" fmla="val 212927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CE4BA1-AFED-49DF-8136-F013836EEB74}"/>
              </a:ext>
            </a:extLst>
          </p:cNvPr>
          <p:cNvGrpSpPr/>
          <p:nvPr/>
        </p:nvGrpSpPr>
        <p:grpSpPr>
          <a:xfrm>
            <a:off x="5426230" y="3754970"/>
            <a:ext cx="488795" cy="1421550"/>
            <a:chOff x="5426230" y="3754970"/>
            <a:chExt cx="488795" cy="142155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C9CE888-83F5-4E6A-8490-DE7876D92518}"/>
                </a:ext>
              </a:extLst>
            </p:cNvPr>
            <p:cNvGrpSpPr/>
            <p:nvPr/>
          </p:nvGrpSpPr>
          <p:grpSpPr>
            <a:xfrm>
              <a:off x="5426230" y="3754972"/>
              <a:ext cx="488795" cy="1421548"/>
              <a:chOff x="5426230" y="3754972"/>
              <a:chExt cx="488795" cy="142154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0A46B9E-5723-4D01-AAE9-608F28D19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6231" y="3973832"/>
                <a:ext cx="488794" cy="120268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27DD57A-47D3-4039-9517-C6F40355AB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6230" y="3754972"/>
                <a:ext cx="8768" cy="14215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B7CEE9-5866-461D-AD6A-575C520463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4996" y="3754970"/>
              <a:ext cx="480029" cy="2188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6" name="Arc 45">
            <a:extLst>
              <a:ext uri="{FF2B5EF4-FFF2-40B4-BE49-F238E27FC236}">
                <a16:creationId xmlns:a16="http://schemas.microsoft.com/office/drawing/2014/main" id="{F83F4CD8-225D-4133-90B3-03DE9A87EC24}"/>
              </a:ext>
            </a:extLst>
          </p:cNvPr>
          <p:cNvSpPr/>
          <p:nvPr/>
        </p:nvSpPr>
        <p:spPr>
          <a:xfrm rot="5400000">
            <a:off x="5337765" y="3695706"/>
            <a:ext cx="219211" cy="25238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55F5224-A4FA-42ED-99A6-B35EB4D4C343}"/>
              </a:ext>
            </a:extLst>
          </p:cNvPr>
          <p:cNvCxnSpPr>
            <a:cxnSpLocks/>
          </p:cNvCxnSpPr>
          <p:nvPr/>
        </p:nvCxnSpPr>
        <p:spPr>
          <a:xfrm flipV="1">
            <a:off x="5120038" y="5827612"/>
            <a:ext cx="0" cy="903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B1E8447-C7ED-450D-9731-1489A532019F}"/>
              </a:ext>
            </a:extLst>
          </p:cNvPr>
          <p:cNvCxnSpPr>
            <a:cxnSpLocks/>
          </p:cNvCxnSpPr>
          <p:nvPr/>
        </p:nvCxnSpPr>
        <p:spPr>
          <a:xfrm flipV="1">
            <a:off x="5573565" y="5827612"/>
            <a:ext cx="0" cy="903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50FB8B5-469E-42E3-A6E4-3EE4CBDECB40}"/>
              </a:ext>
            </a:extLst>
          </p:cNvPr>
          <p:cNvCxnSpPr>
            <a:cxnSpLocks/>
          </p:cNvCxnSpPr>
          <p:nvPr/>
        </p:nvCxnSpPr>
        <p:spPr>
          <a:xfrm flipV="1">
            <a:off x="6039518" y="5827612"/>
            <a:ext cx="0" cy="903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D99886-BB8E-4085-A33D-7809E208AB27}"/>
              </a:ext>
            </a:extLst>
          </p:cNvPr>
          <p:cNvCxnSpPr>
            <a:cxnSpLocks/>
          </p:cNvCxnSpPr>
          <p:nvPr/>
        </p:nvCxnSpPr>
        <p:spPr>
          <a:xfrm flipV="1">
            <a:off x="4647596" y="5827612"/>
            <a:ext cx="0" cy="903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69E0ADB-BE28-4E0D-9AAF-0F29F1AF96E8}"/>
                  </a:ext>
                </a:extLst>
              </p:cNvPr>
              <p:cNvSpPr txBox="1"/>
              <p:nvPr/>
            </p:nvSpPr>
            <p:spPr>
              <a:xfrm>
                <a:off x="7633926" y="4011903"/>
                <a:ext cx="3414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69E0ADB-BE28-4E0D-9AAF-0F29F1AF9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26" y="4011903"/>
                <a:ext cx="34146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F10C00-3713-42E9-AC3D-E1A4AA849665}"/>
                  </a:ext>
                </a:extLst>
              </p:cNvPr>
              <p:cNvSpPr txBox="1"/>
              <p:nvPr/>
            </p:nvSpPr>
            <p:spPr>
              <a:xfrm>
                <a:off x="5431571" y="3818384"/>
                <a:ext cx="3414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F10C00-3713-42E9-AC3D-E1A4AA849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571" y="3818384"/>
                <a:ext cx="34146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56D89D-8F46-40DC-812E-64E125FDE292}"/>
                  </a:ext>
                </a:extLst>
              </p:cNvPr>
              <p:cNvSpPr txBox="1"/>
              <p:nvPr/>
            </p:nvSpPr>
            <p:spPr>
              <a:xfrm>
                <a:off x="5647365" y="4452361"/>
                <a:ext cx="10297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SG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en-SG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56D89D-8F46-40DC-812E-64E125FD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65" y="4452361"/>
                <a:ext cx="1029703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FEBEDF9-28D0-4872-A237-1DA2F7D647E6}"/>
                  </a:ext>
                </a:extLst>
              </p:cNvPr>
              <p:cNvSpPr txBox="1"/>
              <p:nvPr/>
            </p:nvSpPr>
            <p:spPr>
              <a:xfrm>
                <a:off x="5753863" y="3593007"/>
                <a:ext cx="1086886" cy="274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SG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SG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FEBEDF9-28D0-4872-A237-1DA2F7D64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863" y="3593007"/>
                <a:ext cx="1086886" cy="274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C533DBF-B95C-4BB7-AEAC-F39DA0D2CBAF}"/>
                  </a:ext>
                </a:extLst>
              </p:cNvPr>
              <p:cNvSpPr txBox="1"/>
              <p:nvPr/>
            </p:nvSpPr>
            <p:spPr>
              <a:xfrm>
                <a:off x="4860343" y="4231573"/>
                <a:ext cx="6545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</m:oMath>
                  </m:oMathPara>
                </a14:m>
                <a:endPara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C533DBF-B95C-4BB7-AEAC-F39DA0D2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43" y="4231573"/>
                <a:ext cx="654590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73E578C-B6EE-4F79-AF19-83A43944F2BA}"/>
              </a:ext>
            </a:extLst>
          </p:cNvPr>
          <p:cNvCxnSpPr>
            <a:cxnSpLocks/>
          </p:cNvCxnSpPr>
          <p:nvPr/>
        </p:nvCxnSpPr>
        <p:spPr>
          <a:xfrm>
            <a:off x="4887666" y="2541147"/>
            <a:ext cx="3428830" cy="1580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9923102-B02F-4614-A95B-C671096CC03C}"/>
              </a:ext>
            </a:extLst>
          </p:cNvPr>
          <p:cNvCxnSpPr>
            <a:stCxn id="7" idx="1"/>
          </p:cNvCxnSpPr>
          <p:nvPr/>
        </p:nvCxnSpPr>
        <p:spPr>
          <a:xfrm flipV="1">
            <a:off x="4589243" y="2596918"/>
            <a:ext cx="298423" cy="68077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9B9987-EF5E-475E-9292-9A4B3E705C30}"/>
                  </a:ext>
                </a:extLst>
              </p:cNvPr>
              <p:cNvSpPr txBox="1"/>
              <p:nvPr/>
            </p:nvSpPr>
            <p:spPr>
              <a:xfrm rot="1465478">
                <a:off x="6437246" y="3060588"/>
                <a:ext cx="3378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9B9987-EF5E-475E-9292-9A4B3E705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65478">
                <a:off x="6437246" y="3060588"/>
                <a:ext cx="33785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F5497779-6ADE-4FEC-8036-54931F797BB9}"/>
              </a:ext>
            </a:extLst>
          </p:cNvPr>
          <p:cNvSpPr/>
          <p:nvPr/>
        </p:nvSpPr>
        <p:spPr>
          <a:xfrm>
            <a:off x="8588232" y="2125980"/>
            <a:ext cx="689738" cy="1627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3E66F2-2387-4A1F-9BBA-C2DB16D087B0}"/>
                  </a:ext>
                </a:extLst>
              </p:cNvPr>
              <p:cNvSpPr txBox="1"/>
              <p:nvPr/>
            </p:nvSpPr>
            <p:spPr>
              <a:xfrm>
                <a:off x="9471664" y="2042920"/>
                <a:ext cx="165795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Retractable</m:t>
                      </m:r>
                      <m:r>
                        <a:rPr lang="en-US" sz="120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Flow</m:t>
                      </m:r>
                      <m:r>
                        <a:rPr lang="en-US" sz="120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Guide</m:t>
                      </m:r>
                    </m:oMath>
                  </m:oMathPara>
                </a14:m>
                <a:endParaRPr lang="en-SG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3E66F2-2387-4A1F-9BBA-C2DB16D08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664" y="2042920"/>
                <a:ext cx="1657953" cy="553998"/>
              </a:xfrm>
              <a:prstGeom prst="rect">
                <a:avLst/>
              </a:prstGeom>
              <a:blipFill>
                <a:blip r:embed="rId7"/>
                <a:stretch>
                  <a:fillRect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12416F15-63A5-4377-981C-D24C6B26CCD5}"/>
              </a:ext>
            </a:extLst>
          </p:cNvPr>
          <p:cNvSpPr/>
          <p:nvPr/>
        </p:nvSpPr>
        <p:spPr>
          <a:xfrm>
            <a:off x="8588232" y="2461629"/>
            <a:ext cx="689730" cy="1627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00C9EE5-2E90-4C36-A48B-E68DD2A7B0C4}"/>
              </a:ext>
            </a:extLst>
          </p:cNvPr>
          <p:cNvSpPr txBox="1"/>
          <p:nvPr/>
        </p:nvSpPr>
        <p:spPr>
          <a:xfrm>
            <a:off x="9471664" y="2402647"/>
            <a:ext cx="1657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Collector Station</a:t>
            </a:r>
            <a:endParaRPr lang="en-SG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6F98AC3-20E2-4AA0-BD7A-B3DBC8AE9EE6}"/>
              </a:ext>
            </a:extLst>
          </p:cNvPr>
          <p:cNvSpPr/>
          <p:nvPr/>
        </p:nvSpPr>
        <p:spPr>
          <a:xfrm>
            <a:off x="8053820" y="4813063"/>
            <a:ext cx="269662" cy="276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Arrow: Circular 85">
            <a:extLst>
              <a:ext uri="{FF2B5EF4-FFF2-40B4-BE49-F238E27FC236}">
                <a16:creationId xmlns:a16="http://schemas.microsoft.com/office/drawing/2014/main" id="{DBF0CFCE-A4E1-4BFD-97E3-9F7D7ED1F319}"/>
              </a:ext>
            </a:extLst>
          </p:cNvPr>
          <p:cNvSpPr/>
          <p:nvPr/>
        </p:nvSpPr>
        <p:spPr>
          <a:xfrm rot="6320221" flipV="1">
            <a:off x="7683271" y="4520154"/>
            <a:ext cx="812055" cy="793206"/>
          </a:xfrm>
          <a:prstGeom prst="circular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32A5461-76B1-4A1D-B441-53F22F7415E3}"/>
                  </a:ext>
                </a:extLst>
              </p:cNvPr>
              <p:cNvSpPr txBox="1"/>
              <p:nvPr/>
            </p:nvSpPr>
            <p:spPr>
              <a:xfrm>
                <a:off x="7975386" y="4499822"/>
                <a:ext cx="1086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τ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m:oMathPara>
                </a14:m>
                <a:endParaRPr lang="en-SG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32A5461-76B1-4A1D-B441-53F22F74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386" y="4499822"/>
                <a:ext cx="108688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20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70C5BF-AEE4-452C-A7F6-04EE5F973F71}"/>
              </a:ext>
            </a:extLst>
          </p:cNvPr>
          <p:cNvCxnSpPr>
            <a:cxnSpLocks/>
          </p:cNvCxnSpPr>
          <p:nvPr/>
        </p:nvCxnSpPr>
        <p:spPr>
          <a:xfrm flipV="1">
            <a:off x="1242060" y="723900"/>
            <a:ext cx="0" cy="5029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103D76-24A9-45F7-A211-B559DB8E3176}"/>
              </a:ext>
            </a:extLst>
          </p:cNvPr>
          <p:cNvCxnSpPr>
            <a:cxnSpLocks/>
          </p:cNvCxnSpPr>
          <p:nvPr/>
        </p:nvCxnSpPr>
        <p:spPr>
          <a:xfrm flipV="1">
            <a:off x="1242060" y="5730240"/>
            <a:ext cx="9707880" cy="22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C32ED2-1A50-4EC5-A289-8F2978D35776}"/>
              </a:ext>
            </a:extLst>
          </p:cNvPr>
          <p:cNvCxnSpPr/>
          <p:nvPr/>
        </p:nvCxnSpPr>
        <p:spPr>
          <a:xfrm flipV="1">
            <a:off x="1242060" y="2659380"/>
            <a:ext cx="3070860" cy="30937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A0B593-33B3-402C-9A48-B9AD6E1F22A6}"/>
              </a:ext>
            </a:extLst>
          </p:cNvPr>
          <p:cNvCxnSpPr>
            <a:cxnSpLocks/>
          </p:cNvCxnSpPr>
          <p:nvPr/>
        </p:nvCxnSpPr>
        <p:spPr>
          <a:xfrm flipV="1">
            <a:off x="4312920" y="2606040"/>
            <a:ext cx="5539740" cy="53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06FBF0-6E54-4ACA-B0A5-A4946E0698E5}"/>
              </a:ext>
            </a:extLst>
          </p:cNvPr>
          <p:cNvCxnSpPr>
            <a:cxnSpLocks/>
          </p:cNvCxnSpPr>
          <p:nvPr/>
        </p:nvCxnSpPr>
        <p:spPr>
          <a:xfrm>
            <a:off x="4312920" y="2659380"/>
            <a:ext cx="0" cy="307086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DCFA77-90BD-4C45-BD2F-5F2E8C7E5CB4}"/>
                  </a:ext>
                </a:extLst>
              </p:cNvPr>
              <p:cNvSpPr txBox="1"/>
              <p:nvPr/>
            </p:nvSpPr>
            <p:spPr>
              <a:xfrm>
                <a:off x="1382884" y="493067"/>
                <a:ext cx="13946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(rad/s)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DCFA77-90BD-4C45-BD2F-5F2E8C7E5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884" y="493067"/>
                <a:ext cx="1394606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E96231-2C23-4A72-8B5D-4B3173174690}"/>
                  </a:ext>
                </a:extLst>
              </p:cNvPr>
              <p:cNvSpPr txBox="1"/>
              <p:nvPr/>
            </p:nvSpPr>
            <p:spPr>
              <a:xfrm>
                <a:off x="10406497" y="5753100"/>
                <a:ext cx="10868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E96231-2C23-4A72-8B5D-4B3173174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497" y="5753100"/>
                <a:ext cx="1086886" cy="461665"/>
              </a:xfrm>
              <a:prstGeom prst="rect">
                <a:avLst/>
              </a:prstGeom>
              <a:blipFill>
                <a:blip r:embed="rId3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F99443-D402-4B3C-A844-3B1DE7E2C6AB}"/>
                  </a:ext>
                </a:extLst>
              </p:cNvPr>
              <p:cNvSpPr txBox="1"/>
              <p:nvPr/>
            </p:nvSpPr>
            <p:spPr>
              <a:xfrm>
                <a:off x="6446266" y="4959861"/>
                <a:ext cx="2322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(Steady State)</a:t>
                </a:r>
                <a:endParaRPr lang="en-SG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F99443-D402-4B3C-A844-3B1DE7E2C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266" y="4959861"/>
                <a:ext cx="2322184" cy="461665"/>
              </a:xfrm>
              <a:prstGeom prst="rect">
                <a:avLst/>
              </a:prstGeom>
              <a:blipFill>
                <a:blip r:embed="rId4"/>
                <a:stretch>
                  <a:fillRect l="-525" t="-10667" r="-315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3732B5-9AB0-4E77-83AC-40B7C3C26936}"/>
                  </a:ext>
                </a:extLst>
              </p:cNvPr>
              <p:cNvSpPr txBox="1"/>
              <p:nvPr/>
            </p:nvSpPr>
            <p:spPr>
              <a:xfrm>
                <a:off x="2278863" y="4959861"/>
                <a:ext cx="20099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(Transient)</a:t>
                </a:r>
                <a:endParaRPr lang="en-SG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3732B5-9AB0-4E77-83AC-40B7C3C26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863" y="4959861"/>
                <a:ext cx="2009986" cy="461665"/>
              </a:xfrm>
              <a:prstGeom prst="rect">
                <a:avLst/>
              </a:prstGeom>
              <a:blipFill>
                <a:blip r:embed="rId5"/>
                <a:stretch>
                  <a:fillRect l="-90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B024C8-896F-4A64-A304-CF9E95F350BF}"/>
                  </a:ext>
                </a:extLst>
              </p:cNvPr>
              <p:cNvSpPr txBox="1"/>
              <p:nvPr/>
            </p:nvSpPr>
            <p:spPr>
              <a:xfrm>
                <a:off x="3307928" y="5783580"/>
                <a:ext cx="20099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SG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B024C8-896F-4A64-A304-CF9E95F3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928" y="5783580"/>
                <a:ext cx="200998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91BEE7-9A13-44A1-AA6F-6C419B506645}"/>
                  </a:ext>
                </a:extLst>
              </p:cNvPr>
              <p:cNvSpPr txBox="1"/>
              <p:nvPr/>
            </p:nvSpPr>
            <p:spPr>
              <a:xfrm>
                <a:off x="-237488" y="2197715"/>
                <a:ext cx="2009986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91BEE7-9A13-44A1-AA6F-6C419B50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7488" y="2197715"/>
                <a:ext cx="2009986" cy="491288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E8144D-3C90-4197-9B2B-58309281ED3D}"/>
              </a:ext>
            </a:extLst>
          </p:cNvPr>
          <p:cNvCxnSpPr>
            <a:cxnSpLocks/>
          </p:cNvCxnSpPr>
          <p:nvPr/>
        </p:nvCxnSpPr>
        <p:spPr>
          <a:xfrm flipV="1">
            <a:off x="1242060" y="2659380"/>
            <a:ext cx="3035608" cy="2962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28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Content Placeholder 33">
            <a:extLst>
              <a:ext uri="{FF2B5EF4-FFF2-40B4-BE49-F238E27FC236}">
                <a16:creationId xmlns:a16="http://schemas.microsoft.com/office/drawing/2014/main" id="{7A1B51B4-AC03-46B5-8E68-D994A4AC1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8" r="18933" b="-1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94" name="Picture 91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7FDD1-B811-4A7E-A08B-DEA04426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540" y="273000"/>
            <a:ext cx="486917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b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67D15-918C-4F29-981D-5F891DF8AFB6}"/>
              </a:ext>
            </a:extLst>
          </p:cNvPr>
          <p:cNvSpPr txBox="1"/>
          <p:nvPr/>
        </p:nvSpPr>
        <p:spPr>
          <a:xfrm>
            <a:off x="6778137" y="2203931"/>
            <a:ext cx="49359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rivers are getting way too polluted!!!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8 Million Tons of Plastic enters the ocean from our rivers each year</a:t>
            </a:r>
          </a:p>
          <a:p>
            <a:pPr algn="ctr"/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Singapore alone, 200 to 400kg worth of trash is dumped into the Singapore river </a:t>
            </a:r>
            <a:r>
              <a:rPr lang="en-SG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everyday</a:t>
            </a:r>
            <a:r>
              <a:rPr lang="en-S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098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C2F977-262B-4700-B001-4FDDB64B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028" y="-10160"/>
            <a:ext cx="9658412" cy="105865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Math! (Again, this won’t hurt!)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53994A-A4A5-43CE-8A95-CBC3308E88C4}"/>
                  </a:ext>
                </a:extLst>
              </p:cNvPr>
              <p:cNvSpPr/>
              <p:nvPr/>
            </p:nvSpPr>
            <p:spPr>
              <a:xfrm>
                <a:off x="230042" y="2578762"/>
                <a:ext cx="4226560" cy="526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SG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Drag Equation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sz="20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0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20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SG" sz="2000" i="1">
                        <a:latin typeface="Cambria Math" panose="02040503050406030204" pitchFamily="18" charset="0"/>
                      </a:rPr>
                      <m:t>𝜌</m:t>
                    </m:r>
                    <m:sSubSup>
                      <m:sSubSup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SG" sz="20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SG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SG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53994A-A4A5-43CE-8A95-CBC3308E8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2" y="2578762"/>
                <a:ext cx="4226560" cy="526939"/>
              </a:xfrm>
              <a:prstGeom prst="rect">
                <a:avLst/>
              </a:prstGeom>
              <a:blipFill>
                <a:blip r:embed="rId2"/>
                <a:stretch>
                  <a:fillRect l="-1587" b="-81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4413B2D-2B6E-4403-B7A9-2BC76958D931}"/>
                  </a:ext>
                </a:extLst>
              </p:cNvPr>
              <p:cNvSpPr/>
              <p:nvPr/>
            </p:nvSpPr>
            <p:spPr>
              <a:xfrm>
                <a:off x="230042" y="2251350"/>
                <a:ext cx="45386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 Flow Speed: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SG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000" i="1">
                        <a:latin typeface="Cambria Math" panose="02040503050406030204" pitchFamily="18" charset="0"/>
                      </a:rPr>
                      <m:t>𝑈</m:t>
                    </m:r>
                    <m:func>
                      <m:func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0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SG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SG" sz="2000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SG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4413B2D-2B6E-4403-B7A9-2BC76958D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2" y="2251350"/>
                <a:ext cx="4538678" cy="400110"/>
              </a:xfrm>
              <a:prstGeom prst="rect">
                <a:avLst/>
              </a:prstGeom>
              <a:blipFill>
                <a:blip r:embed="rId3"/>
                <a:stretch>
                  <a:fillRect l="-1478"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BD1C580-AD00-4ECC-AAC7-63214AF0ABF5}"/>
              </a:ext>
            </a:extLst>
          </p:cNvPr>
          <p:cNvSpPr/>
          <p:nvPr/>
        </p:nvSpPr>
        <p:spPr>
          <a:xfrm>
            <a:off x="230042" y="1570600"/>
            <a:ext cx="80605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to find Torque, Power (and Force)!</a:t>
            </a:r>
            <a:endParaRPr lang="en-SG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A48677-C36E-48D8-AAF5-DA61A992E3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b="261"/>
          <a:stretch/>
        </p:blipFill>
        <p:spPr>
          <a:xfrm>
            <a:off x="7081520" y="1259577"/>
            <a:ext cx="4982038" cy="3625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E29523D-0416-4DAA-B2D6-7850ABD7D897}"/>
                  </a:ext>
                </a:extLst>
              </p:cNvPr>
              <p:cNvSpPr/>
              <p:nvPr/>
            </p:nvSpPr>
            <p:spPr>
              <a:xfrm>
                <a:off x="230042" y="3330623"/>
                <a:ext cx="4226560" cy="1226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SG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Substitute flow speed in…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SG" dirty="0"/>
              </a:p>
              <a:p>
                <a:endParaRPr lang="en-SG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E29523D-0416-4DAA-B2D6-7850ABD7D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2" y="3330623"/>
                <a:ext cx="4226560" cy="1226490"/>
              </a:xfrm>
              <a:prstGeom prst="rect">
                <a:avLst/>
              </a:prstGeom>
              <a:blipFill>
                <a:blip r:embed="rId5"/>
                <a:stretch>
                  <a:fillRect l="-1587" t="-2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2115FE0-47DC-4306-BCBD-D9925E62718A}"/>
              </a:ext>
            </a:extLst>
          </p:cNvPr>
          <p:cNvSpPr/>
          <p:nvPr/>
        </p:nvSpPr>
        <p:spPr>
          <a:xfrm>
            <a:off x="2407975" y="5886159"/>
            <a:ext cx="80605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wait…</a:t>
            </a:r>
            <a:endParaRPr lang="en-SG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8EB254-5263-4736-A5DB-CF9C018E1F05}"/>
                  </a:ext>
                </a:extLst>
              </p:cNvPr>
              <p:cNvSpPr/>
              <p:nvPr/>
            </p:nvSpPr>
            <p:spPr>
              <a:xfrm>
                <a:off x="132609" y="4887290"/>
                <a:ext cx="22753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Power:</a:t>
                </a:r>
                <a:r>
                  <a:rPr lang="en-SG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i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8EB254-5263-4736-A5DB-CF9C018E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09" y="4887290"/>
                <a:ext cx="2275366" cy="400110"/>
              </a:xfrm>
              <a:prstGeom prst="rect">
                <a:avLst/>
              </a:prstGeom>
              <a:blipFill>
                <a:blip r:embed="rId6"/>
                <a:stretch>
                  <a:fillRect l="-2949" t="-9231" b="-276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6FA178-A7BC-493A-AA4C-FDC8F70648D0}"/>
                  </a:ext>
                </a:extLst>
              </p:cNvPr>
              <p:cNvSpPr/>
              <p:nvPr/>
            </p:nvSpPr>
            <p:spPr>
              <a:xfrm>
                <a:off x="128442" y="4564126"/>
                <a:ext cx="227312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Torque:</a:t>
                </a:r>
                <a:r>
                  <a:rPr lang="en-SG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6FA178-A7BC-493A-AA4C-FDC8F7064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42" y="4564126"/>
                <a:ext cx="2273123" cy="400110"/>
              </a:xfrm>
              <a:prstGeom prst="rect">
                <a:avLst/>
              </a:prstGeom>
              <a:blipFill>
                <a:blip r:embed="rId7"/>
                <a:stretch>
                  <a:fillRect l="-2681" t="-9231" b="-276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432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B5E5B3-368F-4121-B225-03F0939933E4}"/>
              </a:ext>
            </a:extLst>
          </p:cNvPr>
          <p:cNvSpPr/>
          <p:nvPr/>
        </p:nvSpPr>
        <p:spPr>
          <a:xfrm>
            <a:off x="341802" y="903888"/>
            <a:ext cx="4992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Flow guide rotates, the force and torque across its length is not uniform…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922BD5-42A8-4354-BE52-8B414DD7F0EA}"/>
              </a:ext>
            </a:extLst>
          </p:cNvPr>
          <p:cNvSpPr/>
          <p:nvPr/>
        </p:nvSpPr>
        <p:spPr>
          <a:xfrm>
            <a:off x="341802" y="1748189"/>
            <a:ext cx="4992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need to express the drag force in differential form and do some integration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7AB4B8E-8BA4-4DA3-B6C8-78F8CF77686B}"/>
                  </a:ext>
                </a:extLst>
              </p:cNvPr>
              <p:cNvSpPr/>
              <p:nvPr/>
            </p:nvSpPr>
            <p:spPr>
              <a:xfrm>
                <a:off x="341802" y="2802282"/>
                <a:ext cx="4992196" cy="976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SG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Drag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SG" sz="2000" i="1">
                          <a:latin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SG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SG" sz="2000" i="1">
                          <a:latin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SG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7AB4B8E-8BA4-4DA3-B6C8-78F8CF776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02" y="2802282"/>
                <a:ext cx="4992196" cy="976293"/>
              </a:xfrm>
              <a:prstGeom prst="rect">
                <a:avLst/>
              </a:prstGeom>
              <a:blipFill>
                <a:blip r:embed="rId2"/>
                <a:stretch>
                  <a:fillRect l="-1221" t="-37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D54AC62-5C4D-47C4-A1B3-A987A7ACD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0" r="26667"/>
          <a:stretch/>
        </p:blipFill>
        <p:spPr>
          <a:xfrm>
            <a:off x="6767752" y="219948"/>
            <a:ext cx="5028342" cy="5913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CD2365-90C3-4E63-9F35-F7EADE2F622C}"/>
                  </a:ext>
                </a:extLst>
              </p:cNvPr>
              <p:cNvSpPr/>
              <p:nvPr/>
            </p:nvSpPr>
            <p:spPr>
              <a:xfrm>
                <a:off x="341802" y="3926840"/>
                <a:ext cx="472803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SG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Torque Equation: </a:t>
                </a:r>
                <a14:m>
                  <m:oMath xmlns:m="http://schemas.openxmlformats.org/officeDocument/2006/math">
                    <m:r>
                      <a:rPr lang="en-SG" sz="20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SG" sz="200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SG" sz="2000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SG" sz="2000" dirty="0"/>
              </a:p>
              <a:p>
                <a:endParaRPr lang="en-SG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CD2365-90C3-4E63-9F35-F7EADE2F6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02" y="3926840"/>
                <a:ext cx="4728038" cy="707886"/>
              </a:xfrm>
              <a:prstGeom prst="rect">
                <a:avLst/>
              </a:prstGeom>
              <a:blipFill>
                <a:blip r:embed="rId4"/>
                <a:stretch>
                  <a:fillRect l="-1289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AB2C133-72AB-457A-8C05-939B3CAAE51D}"/>
              </a:ext>
            </a:extLst>
          </p:cNvPr>
          <p:cNvSpPr/>
          <p:nvPr/>
        </p:nvSpPr>
        <p:spPr>
          <a:xfrm>
            <a:off x="341802" y="4521257"/>
            <a:ext cx="47280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Equation remains the same because speed can be expressed purely as functions of time (less work for me :D)</a:t>
            </a:r>
            <a:endParaRPr lang="en-SG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FD8862-8D03-4C09-AFAB-157898D0092B}"/>
                  </a:ext>
                </a:extLst>
              </p:cNvPr>
              <p:cNvSpPr/>
              <p:nvPr/>
            </p:nvSpPr>
            <p:spPr>
              <a:xfrm>
                <a:off x="1775556" y="5536920"/>
                <a:ext cx="1549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FD8862-8D03-4C09-AFAB-157898D00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56" y="5536920"/>
                <a:ext cx="15492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76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EB1BC3-4594-44B0-AD8B-FD4A0C85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028" y="-10160"/>
            <a:ext cx="9658412" cy="105865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know this looks bad but…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5FF78D-E904-4DB9-96A0-F1210ADE0C66}"/>
                  </a:ext>
                </a:extLst>
              </p:cNvPr>
              <p:cNvSpPr/>
              <p:nvPr/>
            </p:nvSpPr>
            <p:spPr>
              <a:xfrm>
                <a:off x="772160" y="3236903"/>
                <a:ext cx="10647680" cy="3056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SG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𝛼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SG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SG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 )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  <m:d>
                                    <m:d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  <m:func>
                                        <m:func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en-US" sz="160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 )</m:t>
                                          </m:r>
                                        </m:e>
                                      </m:func>
                                    </m:e>
                                  </m:d>
                                  <m:d>
                                    <m:d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f>
                                        <m:f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(0≤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SG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  <m:d>
                                    <m:d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  <m:func>
                                        <m:func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  <m:d>
                                    <m:d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                   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SG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sSup>
                                <m:sSupPr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SG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𝛼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SG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SG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) 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  <m:d>
                                    <m:d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  <m:func>
                                        <m:func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 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f>
                                        <m:f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 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0≤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SG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+2</m:t>
                                  </m:r>
                                  <m:d>
                                    <m:d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  <m:func>
                                        <m:func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  <m:d>
                                    <m:d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SG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en-SG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SG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                  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SG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5FF78D-E904-4DB9-96A0-F1210ADE0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3236903"/>
                <a:ext cx="10647680" cy="3056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1645135-8A80-469F-9FC0-301708F8C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69" y="677543"/>
            <a:ext cx="4595130" cy="2584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0948C3F-6D0F-4147-9340-C185BC1BD358}"/>
                  </a:ext>
                </a:extLst>
              </p:cNvPr>
              <p:cNvSpPr/>
              <p:nvPr/>
            </p:nvSpPr>
            <p:spPr>
              <a:xfrm>
                <a:off x="1609028" y="6180457"/>
                <a:ext cx="3389326" cy="510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+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SG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0948C3F-6D0F-4147-9340-C185BC1BD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28" y="6180457"/>
                <a:ext cx="3389326" cy="510845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001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DB792A03-FDAC-407B-BCB9-D1973C45D1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09028" y="-10160"/>
                <a:ext cx="9658412" cy="105865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4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G" sz="4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how do we find it?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DB792A03-FDAC-407B-BCB9-D1973C45D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9028" y="-10160"/>
                <a:ext cx="9658412" cy="1058650"/>
              </a:xfrm>
              <a:blipFill>
                <a:blip r:embed="rId2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09B3076-7E61-4DE9-98FB-59DA30CAC4DA}"/>
                  </a:ext>
                </a:extLst>
              </p:cNvPr>
              <p:cNvSpPr/>
              <p:nvPr/>
            </p:nvSpPr>
            <p:spPr>
              <a:xfrm>
                <a:off x="392602" y="1198528"/>
                <a:ext cx="4992197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called the Drag Coefficient</a:t>
                </a: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How ‘Aerodynamic’ an object is.</a:t>
                </a: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Depends on the object itself and not on the flow </a:t>
                </a: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sphere and a cube with exactly the same surface area was exposed to a flow of the same speed and density, the cube would still experience more force.</a:t>
                </a: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 Because a cube has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than a sphere </a:t>
                </a:r>
                <a:endParaRPr lang="en-SG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09B3076-7E61-4DE9-98FB-59DA30CAC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02" y="1198528"/>
                <a:ext cx="4992197" cy="4401205"/>
              </a:xfrm>
              <a:prstGeom prst="rect">
                <a:avLst/>
              </a:prstGeom>
              <a:blipFill>
                <a:blip r:embed="rId3"/>
                <a:stretch>
                  <a:fillRect l="-1221" t="-831" r="-1832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drag coefficient">
            <a:extLst>
              <a:ext uri="{FF2B5EF4-FFF2-40B4-BE49-F238E27FC236}">
                <a16:creationId xmlns:a16="http://schemas.microsoft.com/office/drawing/2014/main" id="{874B930F-6209-431D-A2BA-52B26A16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99" y="999191"/>
            <a:ext cx="2523807" cy="479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volga car">
            <a:extLst>
              <a:ext uri="{FF2B5EF4-FFF2-40B4-BE49-F238E27FC236}">
                <a16:creationId xmlns:a16="http://schemas.microsoft.com/office/drawing/2014/main" id="{1292A9B2-CA1D-4ABC-821A-89389D192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106" y="999191"/>
            <a:ext cx="3904974" cy="21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honda">
            <a:extLst>
              <a:ext uri="{FF2B5EF4-FFF2-40B4-BE49-F238E27FC236}">
                <a16:creationId xmlns:a16="http://schemas.microsoft.com/office/drawing/2014/main" id="{33322522-9723-4522-86A6-15DDAB3B5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444" y="3429000"/>
            <a:ext cx="3551954" cy="266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096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41D9C27-FB2A-4187-B2E4-8FAD60D911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1000" y="569983"/>
                <a:ext cx="629412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either: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a) Wind (or water) tunnel testing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b) Computational Fluid Dynamics (CFD) </a:t>
                </a:r>
                <a:endParaRPr lang="en-SG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41D9C27-FB2A-4187-B2E4-8FAD60D91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1000" y="569983"/>
                <a:ext cx="6294120" cy="1200329"/>
              </a:xfrm>
              <a:prstGeom prst="rect">
                <a:avLst/>
              </a:prstGeom>
              <a:blipFill>
                <a:blip r:embed="rId2"/>
                <a:stretch>
                  <a:fillRect l="-1066" t="-5102" b="-8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3">
            <a:extLst>
              <a:ext uri="{FF2B5EF4-FFF2-40B4-BE49-F238E27FC236}">
                <a16:creationId xmlns:a16="http://schemas.microsoft.com/office/drawing/2014/main" id="{050359DB-3EE2-4B3F-A673-A8A2EBBCFAB3}"/>
              </a:ext>
            </a:extLst>
          </p:cNvPr>
          <p:cNvSpPr txBox="1">
            <a:spLocks/>
          </p:cNvSpPr>
          <p:nvPr/>
        </p:nvSpPr>
        <p:spPr>
          <a:xfrm>
            <a:off x="381000" y="1957742"/>
            <a:ext cx="629412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 of us happened to have a water tunnel at home so we settled for using CFD instead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CA03305-3DD5-4EF9-8475-D4CFD79C8866}"/>
              </a:ext>
            </a:extLst>
          </p:cNvPr>
          <p:cNvSpPr txBox="1">
            <a:spLocks/>
          </p:cNvSpPr>
          <p:nvPr/>
        </p:nvSpPr>
        <p:spPr>
          <a:xfrm>
            <a:off x="381000" y="2763970"/>
            <a:ext cx="6294120" cy="9233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CFD, computers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wind/water tunnel. The computer solves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really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flow equations based on certain inputs given to it.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Image result for water tunnel">
            <a:extLst>
              <a:ext uri="{FF2B5EF4-FFF2-40B4-BE49-F238E27FC236}">
                <a16:creationId xmlns:a16="http://schemas.microsoft.com/office/drawing/2014/main" id="{37B2469B-AE78-4A00-9F83-1D75ABE2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89" y="3225635"/>
            <a:ext cx="4133436" cy="232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3B429A78-D5CC-4257-9B5B-D444A1C78A12}"/>
              </a:ext>
            </a:extLst>
          </p:cNvPr>
          <p:cNvSpPr txBox="1">
            <a:spLocks/>
          </p:cNvSpPr>
          <p:nvPr/>
        </p:nvSpPr>
        <p:spPr>
          <a:xfrm>
            <a:off x="381000" y="3847197"/>
            <a:ext cx="6294120" cy="9233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our case, we are interested in the wall force caused due by drag, so we paid close attention to the velocity and pressure fields: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BC7860E-AEC0-42B8-9CE4-2682083A82AB}"/>
                  </a:ext>
                </a:extLst>
              </p:cNvPr>
              <p:cNvSpPr/>
              <p:nvPr/>
            </p:nvSpPr>
            <p:spPr>
              <a:xfrm>
                <a:off x="2677329" y="4930424"/>
                <a:ext cx="1330621" cy="6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Sup>
                            <m:sSub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BC7860E-AEC0-42B8-9CE4-2682083A8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329" y="4930424"/>
                <a:ext cx="1330621" cy="669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3">
            <a:extLst>
              <a:ext uri="{FF2B5EF4-FFF2-40B4-BE49-F238E27FC236}">
                <a16:creationId xmlns:a16="http://schemas.microsoft.com/office/drawing/2014/main" id="{FAD6ADBE-903E-4C11-B3BF-2E5BB8D1D6D0}"/>
              </a:ext>
            </a:extLst>
          </p:cNvPr>
          <p:cNvSpPr txBox="1">
            <a:spLocks/>
          </p:cNvSpPr>
          <p:nvPr/>
        </p:nvSpPr>
        <p:spPr>
          <a:xfrm>
            <a:off x="3342639" y="6103351"/>
            <a:ext cx="629412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 it is the drag equation rearranged &gt;:D</a:t>
            </a:r>
            <a:endParaRPr lang="en-S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5A838A58-00F2-4E40-AB39-EFEDAF30B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89" y="385317"/>
            <a:ext cx="4133436" cy="24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0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42308-A1E2-4DC1-AA6C-D5F3CB03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794" y="2819400"/>
            <a:ext cx="9658412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Nice pictures we got from CFD</a:t>
            </a:r>
          </a:p>
        </p:txBody>
      </p:sp>
    </p:spTree>
    <p:extLst>
      <p:ext uri="{BB962C8B-B14F-4D97-AF65-F5344CB8AC3E}">
        <p14:creationId xmlns:p14="http://schemas.microsoft.com/office/powerpoint/2010/main" val="95544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39A5-B005-4AF9-8CBD-4F8E208E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3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39BDFA-215E-4A72-83A1-53ED1A6A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160"/>
            <a:ext cx="12157078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8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072489-1DC7-4980-96C7-C5A2D1E0C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794" y="198120"/>
            <a:ext cx="9658412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Really Important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A2AA7C-1129-4CB6-916B-A95D0519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13733"/>
              </p:ext>
            </p:extLst>
          </p:nvPr>
        </p:nvGraphicFramePr>
        <p:xfrm>
          <a:off x="1756076" y="1241388"/>
          <a:ext cx="8679847" cy="451393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4585846">
                  <a:extLst>
                    <a:ext uri="{9D8B030D-6E8A-4147-A177-3AD203B41FA5}">
                      <a16:colId xmlns:a16="http://schemas.microsoft.com/office/drawing/2014/main" val="2408696594"/>
                    </a:ext>
                  </a:extLst>
                </a:gridCol>
                <a:gridCol w="1364667">
                  <a:extLst>
                    <a:ext uri="{9D8B030D-6E8A-4147-A177-3AD203B41FA5}">
                      <a16:colId xmlns:a16="http://schemas.microsoft.com/office/drawing/2014/main" val="1389626511"/>
                    </a:ext>
                  </a:extLst>
                </a:gridCol>
                <a:gridCol w="1364667">
                  <a:extLst>
                    <a:ext uri="{9D8B030D-6E8A-4147-A177-3AD203B41FA5}">
                      <a16:colId xmlns:a16="http://schemas.microsoft.com/office/drawing/2014/main" val="2437436505"/>
                    </a:ext>
                  </a:extLst>
                </a:gridCol>
                <a:gridCol w="1364667">
                  <a:extLst>
                    <a:ext uri="{9D8B030D-6E8A-4147-A177-3AD203B41FA5}">
                      <a16:colId xmlns:a16="http://schemas.microsoft.com/office/drawing/2014/main" val="4121316383"/>
                    </a:ext>
                  </a:extLst>
                </a:gridCol>
              </a:tblGrid>
              <a:tr h="5057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  <a:endParaRPr lang="en-SG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SG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SG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SG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294322"/>
                  </a:ext>
                </a:extLst>
              </a:tr>
              <a:tr h="505707">
                <a:tc>
                  <a:txBody>
                    <a:bodyPr/>
                    <a:lstStyle/>
                    <a:p>
                      <a:endParaRPr lang="en-SG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SG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SG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SG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6363990"/>
                  </a:ext>
                </a:extLst>
              </a:tr>
              <a:tr h="5057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strike="sng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area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strike="sng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387.212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strike="sng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m^2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SG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093332"/>
                  </a:ext>
                </a:extLst>
              </a:tr>
              <a:tr h="5057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FX</a:t>
                      </a:r>
                      <a:endParaRPr lang="en-SG" sz="18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-154143</a:t>
                      </a:r>
                      <a:endParaRPr lang="en-SG" sz="18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Newton</a:t>
                      </a:r>
                      <a:endParaRPr lang="en-SG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49944"/>
                  </a:ext>
                </a:extLst>
              </a:tr>
              <a:tr h="5057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FY</a:t>
                      </a:r>
                      <a:endParaRPr lang="en-SG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-2624.95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Newton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SG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488813"/>
                  </a:ext>
                </a:extLst>
              </a:tr>
              <a:tr h="5057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FZ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1.83643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Newton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SG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5315121"/>
                  </a:ext>
                </a:extLst>
              </a:tr>
              <a:tr h="5057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Center of Force about X-Axis (Y-Z)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-0.01175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-24.9769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8929625"/>
                  </a:ext>
                </a:extLst>
              </a:tr>
              <a:tr h="5057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Center</a:t>
                      </a:r>
                      <a:r>
                        <a:rPr lang="en-SG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Force about Y-Axis (X-Z)</a:t>
                      </a:r>
                      <a:endParaRPr lang="en-SG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-0.66118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-26.4303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42393"/>
                  </a:ext>
                </a:extLst>
              </a:tr>
              <a:tr h="46827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Center of Force about Z-Axis (X-Y)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-1.77416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1.41123</a:t>
                      </a:r>
                      <a:endParaRPr lang="en-SG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</a:t>
                      </a:r>
                      <a:endParaRPr lang="en-SG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38909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9232DC-F64D-4E97-B650-1F6D61000636}"/>
                  </a:ext>
                </a:extLst>
              </p:cNvPr>
              <p:cNvSpPr/>
              <p:nvPr/>
            </p:nvSpPr>
            <p:spPr>
              <a:xfrm>
                <a:off x="5001085" y="5755322"/>
                <a:ext cx="2189830" cy="6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Sup>
                            <m:sSub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2.466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9232DC-F64D-4E97-B650-1F6D61000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085" y="5755322"/>
                <a:ext cx="2189830" cy="669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860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33BDFD-A9AA-4803-B550-EB2F2229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794" y="198120"/>
            <a:ext cx="9658412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POWER!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CC93F05-3363-4B4A-995B-F90F1AD5D3C3}"/>
              </a:ext>
            </a:extLst>
          </p:cNvPr>
          <p:cNvSpPr txBox="1">
            <a:spLocks/>
          </p:cNvSpPr>
          <p:nvPr/>
        </p:nvSpPr>
        <p:spPr>
          <a:xfrm>
            <a:off x="404149" y="1078939"/>
            <a:ext cx="629412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we have all the variables, we can finally look at the power and torque required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CAE7211-07F7-45D9-B01D-EDD0FDBC8658}"/>
              </a:ext>
            </a:extLst>
          </p:cNvPr>
          <p:cNvSpPr txBox="1">
            <a:spLocks/>
          </p:cNvSpPr>
          <p:nvPr/>
        </p:nvSpPr>
        <p:spPr>
          <a:xfrm>
            <a:off x="404149" y="1915697"/>
            <a:ext cx="629412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that, for context, the parameters of the problem we are trying to solve: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054C14-10DB-4960-8F4F-93502CC219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052767"/>
                  </p:ext>
                </p:extLst>
              </p:nvPr>
            </p:nvGraphicFramePr>
            <p:xfrm>
              <a:off x="404149" y="2752456"/>
              <a:ext cx="10521057" cy="377989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6699426">
                      <a:extLst>
                        <a:ext uri="{9D8B030D-6E8A-4147-A177-3AD203B41FA5}">
                          <a16:colId xmlns:a16="http://schemas.microsoft.com/office/drawing/2014/main" val="3262322585"/>
                        </a:ext>
                      </a:extLst>
                    </a:gridCol>
                    <a:gridCol w="3821631">
                      <a:extLst>
                        <a:ext uri="{9D8B030D-6E8A-4147-A177-3AD203B41FA5}">
                          <a16:colId xmlns:a16="http://schemas.microsoft.com/office/drawing/2014/main" val="1199929396"/>
                        </a:ext>
                      </a:extLst>
                    </a:gridCol>
                  </a:tblGrid>
                  <a:tr h="3779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  <a:endParaRPr lang="en-SG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56848032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Angular Speed,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0.01, 0.02, 0.03 rad/s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13805351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Acceleration Time Period,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 seconds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44220845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RFG Moment of Inertia,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oMath>
                          </a14:m>
                          <a:endParaRPr lang="en-SG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37840000 kgm2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67909652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RFG Height,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 m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87554144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RFG Length,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SG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89957382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Density of Water,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1000 kg/m3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90062449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Drag Coefficient,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2.466</a:t>
                          </a:r>
                          <a:endParaRPr lang="en-SG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960518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River Flow Speed,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m/s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91803469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Initial Angular Offset,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0.52359878 rad</a:t>
                          </a:r>
                          <a:endParaRPr lang="en-SG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45845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054C14-10DB-4960-8F4F-93502CC219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052767"/>
                  </p:ext>
                </p:extLst>
              </p:nvPr>
            </p:nvGraphicFramePr>
            <p:xfrm>
              <a:off x="404149" y="2752456"/>
              <a:ext cx="10521057" cy="377989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6699426">
                      <a:extLst>
                        <a:ext uri="{9D8B030D-6E8A-4147-A177-3AD203B41FA5}">
                          <a16:colId xmlns:a16="http://schemas.microsoft.com/office/drawing/2014/main" val="3262322585"/>
                        </a:ext>
                      </a:extLst>
                    </a:gridCol>
                    <a:gridCol w="3821631">
                      <a:extLst>
                        <a:ext uri="{9D8B030D-6E8A-4147-A177-3AD203B41FA5}">
                          <a16:colId xmlns:a16="http://schemas.microsoft.com/office/drawing/2014/main" val="1199929396"/>
                        </a:ext>
                      </a:extLst>
                    </a:gridCol>
                  </a:tblGrid>
                  <a:tr h="3779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  <a:endParaRPr lang="en-SG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56848032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1" t="-119355" r="-57364" b="-8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0.01, 0.02, 0.03 rad/s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13805351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1" t="-219355" r="-57364" b="-7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 seconds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44220845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1" t="-319355" r="-57364" b="-6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37840000 kgm2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67909652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1" t="-412698" r="-57364" b="-5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 m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87554144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1" t="-520968" r="-57364" b="-4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SG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89957382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1" t="-620968" r="-57364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1000 kg/m3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90062449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1" t="-720968" r="-5736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2.466</a:t>
                          </a:r>
                          <a:endParaRPr lang="en-SG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960518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1" t="-820968" r="-57364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m/s</a:t>
                          </a:r>
                          <a:endParaRPr lang="en-SG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91803469"/>
                      </a:ext>
                    </a:extLst>
                  </a:tr>
                  <a:tr h="377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1" t="-920968" r="-57364" b="-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SG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0.52359878 rad</a:t>
                          </a:r>
                          <a:endParaRPr lang="en-SG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458457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193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20743B-32FE-472F-A0EB-CE15EA0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338" y="100841"/>
            <a:ext cx="6895323" cy="70331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this a problem???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B3BFF-6AC6-4D04-BA4C-7A1E748DBB3B}"/>
              </a:ext>
            </a:extLst>
          </p:cNvPr>
          <p:cNvSpPr txBox="1"/>
          <p:nvPr/>
        </p:nvSpPr>
        <p:spPr>
          <a:xfrm>
            <a:off x="178144" y="907730"/>
            <a:ext cx="494038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River litter destroys marine life and ecosystems:</a:t>
            </a:r>
            <a:endParaRPr lang="en-S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Plastic and organic litter alters the marine habitat structurally and reduces sunlight that reaches to the river bed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Microplastics and other toxic compounds can form and further harm wildlife</a:t>
            </a:r>
          </a:p>
          <a:p>
            <a:pPr lvl="1"/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short, Plants and fishes die.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Not good!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48813-00F1-4755-AFE9-FD4E6A4C4358}"/>
              </a:ext>
            </a:extLst>
          </p:cNvPr>
          <p:cNvSpPr txBox="1"/>
          <p:nvPr/>
        </p:nvSpPr>
        <p:spPr>
          <a:xfrm>
            <a:off x="6641086" y="4139384"/>
            <a:ext cx="49403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enjoy the river as well</a:t>
            </a:r>
            <a:endParaRPr lang="en-SG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Recreational value of the waterway is lowered as a result of the amount of waste in it</a:t>
            </a:r>
          </a:p>
          <a:p>
            <a:pPr lvl="1"/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economic impact of this can be felt especially if outdoor tourism is a significant contributor to the local economy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C3DFD2-18E6-4FE3-914E-25397403D656}"/>
              </a:ext>
            </a:extLst>
          </p:cNvPr>
          <p:cNvGrpSpPr/>
          <p:nvPr/>
        </p:nvGrpSpPr>
        <p:grpSpPr>
          <a:xfrm>
            <a:off x="244377" y="3717679"/>
            <a:ext cx="3201125" cy="2666561"/>
            <a:chOff x="1890281" y="4139384"/>
            <a:chExt cx="3201125" cy="2666561"/>
          </a:xfrm>
        </p:grpSpPr>
        <p:pic>
          <p:nvPicPr>
            <p:cNvPr id="1030" name="Picture 6" descr="Image result for minecraft seaweed">
              <a:extLst>
                <a:ext uri="{FF2B5EF4-FFF2-40B4-BE49-F238E27FC236}">
                  <a16:creationId xmlns:a16="http://schemas.microsoft.com/office/drawing/2014/main" id="{3E2504B2-7945-47B0-A621-0FEAE6B5AA31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088" y="4392664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minecraft seaweed">
              <a:extLst>
                <a:ext uri="{FF2B5EF4-FFF2-40B4-BE49-F238E27FC236}">
                  <a16:creationId xmlns:a16="http://schemas.microsoft.com/office/drawing/2014/main" id="{74CCE43C-3FBB-422F-AE77-2BE84D81FCC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281" y="4139384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mage result for minecraft seaweed">
              <a:extLst>
                <a:ext uri="{FF2B5EF4-FFF2-40B4-BE49-F238E27FC236}">
                  <a16:creationId xmlns:a16="http://schemas.microsoft.com/office/drawing/2014/main" id="{FB941F50-14C4-4652-9481-DE40B8AACD9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281" y="466282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CABE13-0FBA-4950-85E4-88C76F0CB0EF}"/>
              </a:ext>
            </a:extLst>
          </p:cNvPr>
          <p:cNvSpPr txBox="1"/>
          <p:nvPr/>
        </p:nvSpPr>
        <p:spPr>
          <a:xfrm>
            <a:off x="361119" y="6486926"/>
            <a:ext cx="2539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 we got this from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minecraft</a:t>
            </a:r>
            <a:endParaRPr lang="en-SG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Image result for river raft meme">
            <a:extLst>
              <a:ext uri="{FF2B5EF4-FFF2-40B4-BE49-F238E27FC236}">
                <a16:creationId xmlns:a16="http://schemas.microsoft.com/office/drawing/2014/main" id="{B886FF1C-93F6-4227-B769-74B00101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08" y="942489"/>
            <a:ext cx="3929145" cy="261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minecraft fish gif">
            <a:extLst>
              <a:ext uri="{FF2B5EF4-FFF2-40B4-BE49-F238E27FC236}">
                <a16:creationId xmlns:a16="http://schemas.microsoft.com/office/drawing/2014/main" id="{21938B3D-B90F-4213-98D3-D6A3425EF0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3549" flipH="1" flipV="1">
            <a:off x="3128235" y="4359722"/>
            <a:ext cx="1597917" cy="159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9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08D480-CDDB-4F53-BE29-2D3F9D27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25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21EB82-612E-4279-ADAC-8E952C8CFD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7" y="292261"/>
            <a:ext cx="11528385" cy="62734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026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B4B9B-B997-40C6-83D3-EE56F58273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7" y="454306"/>
            <a:ext cx="11482086" cy="5949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0399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10A349-4208-4612-8227-7C5709205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794" y="2819400"/>
            <a:ext cx="9658412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2141844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9EDD74-2ECF-4867-9D11-2CD90B30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794" y="2819400"/>
            <a:ext cx="9658412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Time!</a:t>
            </a:r>
          </a:p>
        </p:txBody>
      </p:sp>
    </p:spTree>
    <p:extLst>
      <p:ext uri="{BB962C8B-B14F-4D97-AF65-F5344CB8AC3E}">
        <p14:creationId xmlns:p14="http://schemas.microsoft.com/office/powerpoint/2010/main" val="1719120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8329EEB-D322-44F6-A0DB-493184FC3256}"/>
              </a:ext>
            </a:extLst>
          </p:cNvPr>
          <p:cNvCxnSpPr>
            <a:cxnSpLocks/>
          </p:cNvCxnSpPr>
          <p:nvPr/>
        </p:nvCxnSpPr>
        <p:spPr>
          <a:xfrm flipV="1">
            <a:off x="6578376" y="2893087"/>
            <a:ext cx="5557" cy="618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78B783F-41B9-41FA-8F8B-9A52C9B6E359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281790" y="2670048"/>
            <a:ext cx="1" cy="899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4385036-FA9E-4129-8737-2160BEF550D5}"/>
              </a:ext>
            </a:extLst>
          </p:cNvPr>
          <p:cNvSpPr/>
          <p:nvPr/>
        </p:nvSpPr>
        <p:spPr>
          <a:xfrm rot="10800000">
            <a:off x="4279250" y="647532"/>
            <a:ext cx="8054986" cy="6263808"/>
          </a:xfrm>
          <a:prstGeom prst="arc">
            <a:avLst>
              <a:gd name="adj1" fmla="val 16240749"/>
              <a:gd name="adj2" fmla="val 172053"/>
            </a:avLst>
          </a:prstGeom>
          <a:ln w="31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771F9F-9663-4DF9-876F-A4C52866736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281791" y="3578116"/>
            <a:ext cx="5788" cy="99388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DE9576-5A5E-4A86-9042-8DEF688A801A}"/>
              </a:ext>
            </a:extLst>
          </p:cNvPr>
          <p:cNvCxnSpPr>
            <a:cxnSpLocks/>
          </p:cNvCxnSpPr>
          <p:nvPr/>
        </p:nvCxnSpPr>
        <p:spPr>
          <a:xfrm flipH="1">
            <a:off x="4281791" y="3568613"/>
            <a:ext cx="4028354" cy="100338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7CE8B0-EC27-424D-842D-FF2A2B2D3263}"/>
              </a:ext>
            </a:extLst>
          </p:cNvPr>
          <p:cNvGrpSpPr/>
          <p:nvPr/>
        </p:nvGrpSpPr>
        <p:grpSpPr>
          <a:xfrm>
            <a:off x="4553570" y="3209925"/>
            <a:ext cx="3210560" cy="1301115"/>
            <a:chOff x="4553570" y="3209925"/>
            <a:chExt cx="3210560" cy="130111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5237770-9B6D-4128-A4AB-B032774B4009}"/>
                </a:ext>
              </a:extLst>
            </p:cNvPr>
            <p:cNvGrpSpPr/>
            <p:nvPr/>
          </p:nvGrpSpPr>
          <p:grpSpPr>
            <a:xfrm>
              <a:off x="6158865" y="3209925"/>
              <a:ext cx="192405" cy="877005"/>
              <a:chOff x="6158865" y="3209925"/>
              <a:chExt cx="192405" cy="877005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DE14FD4-6E8C-47AC-980D-5C8ABEC47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2831" y="3257550"/>
                <a:ext cx="0" cy="82938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DC5606C-5BB6-4FE3-8D4A-46F90775343F}"/>
                  </a:ext>
                </a:extLst>
              </p:cNvPr>
              <p:cNvSpPr/>
              <p:nvPr/>
            </p:nvSpPr>
            <p:spPr>
              <a:xfrm>
                <a:off x="6158865" y="3209925"/>
                <a:ext cx="192405" cy="2838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DCCF8F-B95B-4556-95CC-C431CE3A9843}"/>
                </a:ext>
              </a:extLst>
            </p:cNvPr>
            <p:cNvGrpSpPr/>
            <p:nvPr/>
          </p:nvGrpSpPr>
          <p:grpSpPr>
            <a:xfrm>
              <a:off x="4553570" y="3611880"/>
              <a:ext cx="3210560" cy="899160"/>
              <a:chOff x="4553570" y="3628857"/>
              <a:chExt cx="3210560" cy="87504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574B407-02B1-4D8D-8416-9FF74A5EB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3570" y="3628857"/>
                <a:ext cx="0" cy="875048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9706EBF-9BA2-4185-8101-35765A6500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7890" y="3628857"/>
                <a:ext cx="0" cy="808523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5A6822C-FFE8-46B0-9010-0D3E1AF20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050" y="3628857"/>
                <a:ext cx="0" cy="734863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FC479C6-287A-407F-A506-B9C4630E8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1450" y="3628857"/>
                <a:ext cx="0" cy="678983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7940DD4-1C6E-44F6-8564-847408BD6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8470" y="3628857"/>
                <a:ext cx="0" cy="610403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E88DDF2-7179-4751-9979-4D3AAA912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0890" y="3628857"/>
                <a:ext cx="0" cy="529981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AE3E1AC-7754-40AF-82DF-4932C0296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90" y="3642360"/>
                <a:ext cx="0" cy="363361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9596861-2441-42EF-A64D-22DD4DAFF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7350" y="3642360"/>
                <a:ext cx="0" cy="286217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4D3C6A2-E02A-45AB-8EC5-B699E9728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4050" y="3642360"/>
                <a:ext cx="0" cy="225883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66AB745-D3B6-42A1-B88E-B5338E8401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8690" y="3642360"/>
                <a:ext cx="0" cy="159358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1FDBCF9-2D9D-4645-8965-0182ACBF4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4130" y="3628857"/>
                <a:ext cx="0" cy="7897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889151-904A-43CE-9CEF-0D8EE9258DF6}"/>
              </a:ext>
            </a:extLst>
          </p:cNvPr>
          <p:cNvCxnSpPr>
            <a:cxnSpLocks/>
          </p:cNvCxnSpPr>
          <p:nvPr/>
        </p:nvCxnSpPr>
        <p:spPr>
          <a:xfrm>
            <a:off x="3523603" y="895350"/>
            <a:ext cx="0" cy="5962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59C260-FB98-4F11-99F7-B1632495336F}"/>
              </a:ext>
            </a:extLst>
          </p:cNvPr>
          <p:cNvCxnSpPr>
            <a:cxnSpLocks/>
          </p:cNvCxnSpPr>
          <p:nvPr/>
        </p:nvCxnSpPr>
        <p:spPr>
          <a:xfrm>
            <a:off x="8310146" y="895350"/>
            <a:ext cx="0" cy="5962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C5B9760-DB59-40E3-8F70-CC7E9BC80B8D}"/>
              </a:ext>
            </a:extLst>
          </p:cNvPr>
          <p:cNvSpPr/>
          <p:nvPr/>
        </p:nvSpPr>
        <p:spPr>
          <a:xfrm>
            <a:off x="4281791" y="3509797"/>
            <a:ext cx="4028355" cy="119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343A6-91A9-4155-9657-F0652C46141E}"/>
              </a:ext>
            </a:extLst>
          </p:cNvPr>
          <p:cNvSpPr/>
          <p:nvPr/>
        </p:nvSpPr>
        <p:spPr>
          <a:xfrm>
            <a:off x="8175315" y="3430828"/>
            <a:ext cx="269662" cy="276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013E6D26-3816-4584-995D-0EAB05CB52AE}"/>
              </a:ext>
            </a:extLst>
          </p:cNvPr>
          <p:cNvSpPr/>
          <p:nvPr/>
        </p:nvSpPr>
        <p:spPr>
          <a:xfrm rot="5400000" flipV="1">
            <a:off x="7901985" y="3206744"/>
            <a:ext cx="812055" cy="725165"/>
          </a:xfrm>
          <a:prstGeom prst="circular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94E8143-9DBF-4B93-A28A-892D23F7619B}"/>
                  </a:ext>
                </a:extLst>
              </p:cNvPr>
              <p:cNvSpPr txBox="1"/>
              <p:nvPr/>
            </p:nvSpPr>
            <p:spPr>
              <a:xfrm>
                <a:off x="5991955" y="4135606"/>
                <a:ext cx="8920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𝒓</m:t>
                      </m:r>
                    </m:oMath>
                  </m:oMathPara>
                </a14:m>
                <a:endParaRPr lang="en-SG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94E8143-9DBF-4B93-A28A-892D23F7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55" y="4135606"/>
                <a:ext cx="892053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E546C4D-2402-4CC3-A298-21A01B21C25C}"/>
              </a:ext>
            </a:extLst>
          </p:cNvPr>
          <p:cNvCxnSpPr>
            <a:cxnSpLocks/>
          </p:cNvCxnSpPr>
          <p:nvPr/>
        </p:nvCxnSpPr>
        <p:spPr>
          <a:xfrm flipH="1">
            <a:off x="4279250" y="2670048"/>
            <a:ext cx="4028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115A90-94B9-4332-987E-EB258C2672DC}"/>
              </a:ext>
            </a:extLst>
          </p:cNvPr>
          <p:cNvCxnSpPr>
            <a:cxnSpLocks/>
          </p:cNvCxnSpPr>
          <p:nvPr/>
        </p:nvCxnSpPr>
        <p:spPr>
          <a:xfrm flipH="1">
            <a:off x="6578376" y="2893087"/>
            <a:ext cx="172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E639717-B512-4F44-9C25-7C45FF607413}"/>
                  </a:ext>
                </a:extLst>
              </p:cNvPr>
              <p:cNvSpPr txBox="1"/>
              <p:nvPr/>
            </p:nvSpPr>
            <p:spPr>
              <a:xfrm>
                <a:off x="5799551" y="2627614"/>
                <a:ext cx="7186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E639717-B512-4F44-9C25-7C45FF607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551" y="2627614"/>
                <a:ext cx="71862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4B00423-7EE0-4ACE-A88B-CDE9DAA88833}"/>
                  </a:ext>
                </a:extLst>
              </p:cNvPr>
              <p:cNvSpPr txBox="1"/>
              <p:nvPr/>
            </p:nvSpPr>
            <p:spPr>
              <a:xfrm>
                <a:off x="7070366" y="2858077"/>
                <a:ext cx="7186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4B00423-7EE0-4ACE-A88B-CDE9DAA88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366" y="2858077"/>
                <a:ext cx="71862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7B74A5-F981-4B18-B29D-670937C94EF1}"/>
                  </a:ext>
                </a:extLst>
              </p:cNvPr>
              <p:cNvSpPr txBox="1"/>
              <p:nvPr/>
            </p:nvSpPr>
            <p:spPr>
              <a:xfrm>
                <a:off x="8043868" y="3088618"/>
                <a:ext cx="8920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m:oMathPara>
                </a14:m>
                <a:endParaRPr lang="en-SG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7B74A5-F981-4B18-B29D-670937C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868" y="3088618"/>
                <a:ext cx="89205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5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E4C6C-4A33-4B14-8365-FF5FC670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028" y="-10160"/>
            <a:ext cx="9658412" cy="10586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Okay, is there anything that has been done about 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B603E-4228-4800-A9B5-D5821CE87C2F}"/>
              </a:ext>
            </a:extLst>
          </p:cNvPr>
          <p:cNvSpPr txBox="1"/>
          <p:nvPr/>
        </p:nvSpPr>
        <p:spPr>
          <a:xfrm>
            <a:off x="178144" y="907730"/>
            <a:ext cx="494038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Course! different types of systems have been created to solve the issue</a:t>
            </a:r>
          </a:p>
          <a:p>
            <a:endParaRPr lang="en-S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platform: Mr Trash Wheel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Installed in Baltimore Harbour, USA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Collects trash through a conveyor system with rakes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powered by a combination of water flow and solar power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 buoys that spans the width of the river guide the trash to the conveyor system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Image result for floating river trash collector">
            <a:extLst>
              <a:ext uri="{FF2B5EF4-FFF2-40B4-BE49-F238E27FC236}">
                <a16:creationId xmlns:a16="http://schemas.microsoft.com/office/drawing/2014/main" id="{BEBF37F2-F032-4158-91FE-8F847928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63" y="4415263"/>
            <a:ext cx="2160233" cy="200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3AACD-DF5A-4F5E-B002-2608E4D103BF}"/>
              </a:ext>
            </a:extLst>
          </p:cNvPr>
          <p:cNvSpPr txBox="1"/>
          <p:nvPr/>
        </p:nvSpPr>
        <p:spPr>
          <a:xfrm>
            <a:off x="243610" y="4415263"/>
            <a:ext cx="4940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 Platforms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manned, but smaller unmanned variants are underway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methods varied, some conveyor based, some ‘swallow’ trash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or battery powered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Manoeuvrable, no flow guides or buoys</a:t>
            </a:r>
          </a:p>
          <a:p>
            <a:r>
              <a:rPr lang="en-SG" dirty="0"/>
              <a:t>	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CDFC4A6-34DE-4649-A8D9-B12310F27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63" y="1511222"/>
            <a:ext cx="3892851" cy="264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trashshark">
            <a:extLst>
              <a:ext uri="{FF2B5EF4-FFF2-40B4-BE49-F238E27FC236}">
                <a16:creationId xmlns:a16="http://schemas.microsoft.com/office/drawing/2014/main" id="{356D6FAE-622D-4199-AE66-53419D469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33" y="4503452"/>
            <a:ext cx="4245991" cy="183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2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8E574B-7331-4C4D-A923-82D359C1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028" y="-10160"/>
            <a:ext cx="9658412" cy="105865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Solution?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B5CFD-28A9-471C-BBB0-6A2E5706981D}"/>
              </a:ext>
            </a:extLst>
          </p:cNvPr>
          <p:cNvSpPr txBox="1"/>
          <p:nvPr/>
        </p:nvSpPr>
        <p:spPr>
          <a:xfrm>
            <a:off x="7320724" y="2108905"/>
            <a:ext cx="46252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River Trash Collector System (RTCS)!</a:t>
            </a:r>
            <a:endParaRPr lang="en-SG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DEC46-CA98-4F19-B7BC-F39C7C4C40D9}"/>
              </a:ext>
            </a:extLst>
          </p:cNvPr>
          <p:cNvSpPr txBox="1"/>
          <p:nvPr/>
        </p:nvSpPr>
        <p:spPr>
          <a:xfrm>
            <a:off x="7742512" y="3429000"/>
            <a:ext cx="378169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Featuring…</a:t>
            </a:r>
          </a:p>
          <a:p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collection of trash</a:t>
            </a:r>
          </a:p>
          <a:p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incoming vehicles</a:t>
            </a:r>
          </a:p>
          <a:p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Retractable components to allow free access to waterways</a:t>
            </a:r>
          </a:p>
          <a:p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Ecologically Friendly (fishes don’t die!)</a:t>
            </a:r>
          </a:p>
          <a:p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9EC35-4569-443B-A6EE-7E7ECDCE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98" y="1690382"/>
            <a:ext cx="6473868" cy="4858438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5E29BD10-B9B6-40C9-824C-27423C2E6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G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163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18F9C87-7062-4D9A-BF02-7A7B41F33227}"/>
              </a:ext>
            </a:extLst>
          </p:cNvPr>
          <p:cNvSpPr/>
          <p:nvPr/>
        </p:nvSpPr>
        <p:spPr>
          <a:xfrm rot="5400000" flipV="1">
            <a:off x="8364161" y="5319341"/>
            <a:ext cx="1109839" cy="1839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712FF5-1421-4831-B473-695D024D60AE}"/>
              </a:ext>
            </a:extLst>
          </p:cNvPr>
          <p:cNvCxnSpPr>
            <a:cxnSpLocks/>
          </p:cNvCxnSpPr>
          <p:nvPr/>
        </p:nvCxnSpPr>
        <p:spPr>
          <a:xfrm>
            <a:off x="3523603" y="895350"/>
            <a:ext cx="0" cy="5962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0E23EC-0D03-4B7A-B21F-E97DEF4BEBA1}"/>
              </a:ext>
            </a:extLst>
          </p:cNvPr>
          <p:cNvCxnSpPr>
            <a:cxnSpLocks/>
          </p:cNvCxnSpPr>
          <p:nvPr/>
        </p:nvCxnSpPr>
        <p:spPr>
          <a:xfrm>
            <a:off x="8310146" y="895350"/>
            <a:ext cx="0" cy="5962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7715747-5593-4882-9900-17D967A0CBCC}"/>
              </a:ext>
            </a:extLst>
          </p:cNvPr>
          <p:cNvSpPr/>
          <p:nvPr/>
        </p:nvSpPr>
        <p:spPr>
          <a:xfrm rot="1461601">
            <a:off x="4436557" y="4048945"/>
            <a:ext cx="4028355" cy="119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236AD2-0740-4948-BCAE-DDC387EA2F6A}"/>
              </a:ext>
            </a:extLst>
          </p:cNvPr>
          <p:cNvSpPr/>
          <p:nvPr/>
        </p:nvSpPr>
        <p:spPr>
          <a:xfrm>
            <a:off x="3523602" y="2958041"/>
            <a:ext cx="1125830" cy="246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761801-F25C-47DE-9F11-7EA137B977AA}"/>
              </a:ext>
            </a:extLst>
          </p:cNvPr>
          <p:cNvSpPr/>
          <p:nvPr/>
        </p:nvSpPr>
        <p:spPr>
          <a:xfrm rot="16200000">
            <a:off x="7300830" y="5866215"/>
            <a:ext cx="1864509" cy="119060"/>
          </a:xfrm>
          <a:prstGeom prst="rect">
            <a:avLst/>
          </a:prstGeom>
          <a:ln w="31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43FFE2-006D-42E9-9C4E-92BD01A72A6B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5631006" y="4516645"/>
            <a:ext cx="586164" cy="687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C17342-3283-44FD-919D-EA9482B7DCD0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6813587" y="3663685"/>
            <a:ext cx="346140" cy="4567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3DF2D7E8-4CCA-419A-99E5-3984E4D4B5B6}"/>
              </a:ext>
            </a:extLst>
          </p:cNvPr>
          <p:cNvSpPr/>
          <p:nvPr/>
        </p:nvSpPr>
        <p:spPr>
          <a:xfrm>
            <a:off x="8080453" y="4813063"/>
            <a:ext cx="269662" cy="276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Arrow: Circular 55">
            <a:extLst>
              <a:ext uri="{FF2B5EF4-FFF2-40B4-BE49-F238E27FC236}">
                <a16:creationId xmlns:a16="http://schemas.microsoft.com/office/drawing/2014/main" id="{DF6E8800-B1B7-49CB-B8B6-F1E71738356C}"/>
              </a:ext>
            </a:extLst>
          </p:cNvPr>
          <p:cNvSpPr/>
          <p:nvPr/>
        </p:nvSpPr>
        <p:spPr>
          <a:xfrm rot="6320221" flipV="1">
            <a:off x="7800491" y="4589594"/>
            <a:ext cx="812055" cy="725165"/>
          </a:xfrm>
          <a:prstGeom prst="circular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E41D5B-3CE1-467F-8B07-F3DCCCA8E7E1}"/>
              </a:ext>
            </a:extLst>
          </p:cNvPr>
          <p:cNvSpPr txBox="1"/>
          <p:nvPr/>
        </p:nvSpPr>
        <p:spPr>
          <a:xfrm>
            <a:off x="5942207" y="3355908"/>
            <a:ext cx="243503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Retractable Flow Guide (RFG)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10CA25-B24E-4F5D-9A45-A009BE789087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4459671" y="986139"/>
            <a:ext cx="413196" cy="76067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B117B0E-194C-4824-9080-B425870769C7}"/>
              </a:ext>
            </a:extLst>
          </p:cNvPr>
          <p:cNvSpPr txBox="1"/>
          <p:nvPr/>
        </p:nvSpPr>
        <p:spPr>
          <a:xfrm>
            <a:off x="3872176" y="678362"/>
            <a:ext cx="200138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subassembly</a:t>
            </a:r>
            <a:endParaRPr lang="en-SG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C97F0B3-926C-4629-90B8-B18DDB8E9736}"/>
              </a:ext>
            </a:extLst>
          </p:cNvPr>
          <p:cNvSpPr/>
          <p:nvPr/>
        </p:nvSpPr>
        <p:spPr>
          <a:xfrm>
            <a:off x="3255372" y="1860540"/>
            <a:ext cx="1618470" cy="175267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2BE720-413F-4F00-A44C-D54DD6B9F68F}"/>
              </a:ext>
            </a:extLst>
          </p:cNvPr>
          <p:cNvSpPr/>
          <p:nvPr/>
        </p:nvSpPr>
        <p:spPr>
          <a:xfrm>
            <a:off x="4467486" y="2905216"/>
            <a:ext cx="5764745" cy="3451195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F7E9E58-5A8B-4679-8F40-0AEBE214776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9258363" y="2221809"/>
            <a:ext cx="402020" cy="6646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FE7A9E-3861-4DA6-B14F-5A957F870EA8}"/>
              </a:ext>
            </a:extLst>
          </p:cNvPr>
          <p:cNvSpPr txBox="1"/>
          <p:nvPr/>
        </p:nvSpPr>
        <p:spPr>
          <a:xfrm>
            <a:off x="8699858" y="1698589"/>
            <a:ext cx="19210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Retractable Flow Guide Subassembly</a:t>
            </a:r>
            <a:endParaRPr lang="en-SG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E24327A-5BF6-41EE-A1B2-4F8FDF00B473}"/>
              </a:ext>
            </a:extLst>
          </p:cNvPr>
          <p:cNvSpPr/>
          <p:nvPr/>
        </p:nvSpPr>
        <p:spPr>
          <a:xfrm>
            <a:off x="8367646" y="4828417"/>
            <a:ext cx="1125830" cy="246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95A20BC-8BDD-468D-9806-E7AA3D58231A}"/>
              </a:ext>
            </a:extLst>
          </p:cNvPr>
          <p:cNvSpPr/>
          <p:nvPr/>
        </p:nvSpPr>
        <p:spPr>
          <a:xfrm>
            <a:off x="8685585" y="5699594"/>
            <a:ext cx="445647" cy="4523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913F802-A459-40C9-ADE2-EE7C3E96E24D}"/>
              </a:ext>
            </a:extLst>
          </p:cNvPr>
          <p:cNvSpPr/>
          <p:nvPr/>
        </p:nvSpPr>
        <p:spPr>
          <a:xfrm>
            <a:off x="4891371" y="3455099"/>
            <a:ext cx="4536713" cy="2696797"/>
          </a:xfrm>
          <a:custGeom>
            <a:avLst/>
            <a:gdLst>
              <a:gd name="connsiteX0" fmla="*/ 4536489 w 4667525"/>
              <a:gd name="connsiteY0" fmla="*/ 1597981 h 2858620"/>
              <a:gd name="connsiteX1" fmla="*/ 4225771 w 4667525"/>
              <a:gd name="connsiteY1" fmla="*/ 2858610 h 2858620"/>
              <a:gd name="connsiteX2" fmla="*/ 896645 w 4667525"/>
              <a:gd name="connsiteY2" fmla="*/ 1580225 h 2858620"/>
              <a:gd name="connsiteX3" fmla="*/ 0 w 4667525"/>
              <a:gd name="connsiteY3" fmla="*/ 0 h 2858620"/>
              <a:gd name="connsiteX4" fmla="*/ 0 w 4667525"/>
              <a:gd name="connsiteY4" fmla="*/ 0 h 2858620"/>
              <a:gd name="connsiteX0" fmla="*/ 4536489 w 4572783"/>
              <a:gd name="connsiteY0" fmla="*/ 1597981 h 2707703"/>
              <a:gd name="connsiteX1" fmla="*/ 3764132 w 4572783"/>
              <a:gd name="connsiteY1" fmla="*/ 2707690 h 2707703"/>
              <a:gd name="connsiteX2" fmla="*/ 896645 w 4572783"/>
              <a:gd name="connsiteY2" fmla="*/ 1580225 h 2707703"/>
              <a:gd name="connsiteX3" fmla="*/ 0 w 4572783"/>
              <a:gd name="connsiteY3" fmla="*/ 0 h 2707703"/>
              <a:gd name="connsiteX4" fmla="*/ 0 w 4572783"/>
              <a:gd name="connsiteY4" fmla="*/ 0 h 2707703"/>
              <a:gd name="connsiteX0" fmla="*/ 4536489 w 4570757"/>
              <a:gd name="connsiteY0" fmla="*/ 1597981 h 2722804"/>
              <a:gd name="connsiteX1" fmla="*/ 3764132 w 4570757"/>
              <a:gd name="connsiteY1" fmla="*/ 2707690 h 2722804"/>
              <a:gd name="connsiteX2" fmla="*/ 1083077 w 4570757"/>
              <a:gd name="connsiteY2" fmla="*/ 887766 h 2722804"/>
              <a:gd name="connsiteX3" fmla="*/ 0 w 4570757"/>
              <a:gd name="connsiteY3" fmla="*/ 0 h 2722804"/>
              <a:gd name="connsiteX4" fmla="*/ 0 w 4570757"/>
              <a:gd name="connsiteY4" fmla="*/ 0 h 2722804"/>
              <a:gd name="connsiteX0" fmla="*/ 4536489 w 4570757"/>
              <a:gd name="connsiteY0" fmla="*/ 1597981 h 2688081"/>
              <a:gd name="connsiteX1" fmla="*/ 3764132 w 4570757"/>
              <a:gd name="connsiteY1" fmla="*/ 2672180 h 2688081"/>
              <a:gd name="connsiteX2" fmla="*/ 1083077 w 4570757"/>
              <a:gd name="connsiteY2" fmla="*/ 887766 h 2688081"/>
              <a:gd name="connsiteX3" fmla="*/ 0 w 4570757"/>
              <a:gd name="connsiteY3" fmla="*/ 0 h 2688081"/>
              <a:gd name="connsiteX4" fmla="*/ 0 w 4570757"/>
              <a:gd name="connsiteY4" fmla="*/ 0 h 2688081"/>
              <a:gd name="connsiteX0" fmla="*/ 4536489 w 4592470"/>
              <a:gd name="connsiteY0" fmla="*/ 1597981 h 2679412"/>
              <a:gd name="connsiteX1" fmla="*/ 3977196 w 4592470"/>
              <a:gd name="connsiteY1" fmla="*/ 2663302 h 2679412"/>
              <a:gd name="connsiteX2" fmla="*/ 1083077 w 4592470"/>
              <a:gd name="connsiteY2" fmla="*/ 887766 h 2679412"/>
              <a:gd name="connsiteX3" fmla="*/ 0 w 4592470"/>
              <a:gd name="connsiteY3" fmla="*/ 0 h 2679412"/>
              <a:gd name="connsiteX4" fmla="*/ 0 w 4592470"/>
              <a:gd name="connsiteY4" fmla="*/ 0 h 2679412"/>
              <a:gd name="connsiteX0" fmla="*/ 4536489 w 4611555"/>
              <a:gd name="connsiteY0" fmla="*/ 1597981 h 2679412"/>
              <a:gd name="connsiteX1" fmla="*/ 3977196 w 4611555"/>
              <a:gd name="connsiteY1" fmla="*/ 2663302 h 2679412"/>
              <a:gd name="connsiteX2" fmla="*/ 1083077 w 4611555"/>
              <a:gd name="connsiteY2" fmla="*/ 887766 h 2679412"/>
              <a:gd name="connsiteX3" fmla="*/ 0 w 4611555"/>
              <a:gd name="connsiteY3" fmla="*/ 0 h 2679412"/>
              <a:gd name="connsiteX4" fmla="*/ 0 w 4611555"/>
              <a:gd name="connsiteY4" fmla="*/ 0 h 2679412"/>
              <a:gd name="connsiteX0" fmla="*/ 4536489 w 4563131"/>
              <a:gd name="connsiteY0" fmla="*/ 1597981 h 2737596"/>
              <a:gd name="connsiteX1" fmla="*/ 3977196 w 4563131"/>
              <a:gd name="connsiteY1" fmla="*/ 2663302 h 2737596"/>
              <a:gd name="connsiteX2" fmla="*/ 3338005 w 4563131"/>
              <a:gd name="connsiteY2" fmla="*/ 2352581 h 2737596"/>
              <a:gd name="connsiteX3" fmla="*/ 0 w 4563131"/>
              <a:gd name="connsiteY3" fmla="*/ 0 h 2737596"/>
              <a:gd name="connsiteX4" fmla="*/ 0 w 4563131"/>
              <a:gd name="connsiteY4" fmla="*/ 0 h 2737596"/>
              <a:gd name="connsiteX0" fmla="*/ 4536489 w 4607510"/>
              <a:gd name="connsiteY0" fmla="*/ 1597981 h 2717924"/>
              <a:gd name="connsiteX1" fmla="*/ 4385568 w 4607510"/>
              <a:gd name="connsiteY1" fmla="*/ 2636669 h 2717924"/>
              <a:gd name="connsiteX2" fmla="*/ 3338005 w 4607510"/>
              <a:gd name="connsiteY2" fmla="*/ 2352581 h 2717924"/>
              <a:gd name="connsiteX3" fmla="*/ 0 w 4607510"/>
              <a:gd name="connsiteY3" fmla="*/ 0 h 2717924"/>
              <a:gd name="connsiteX4" fmla="*/ 0 w 4607510"/>
              <a:gd name="connsiteY4" fmla="*/ 0 h 2717924"/>
              <a:gd name="connsiteX0" fmla="*/ 4536489 w 4615889"/>
              <a:gd name="connsiteY0" fmla="*/ 1597981 h 2729625"/>
              <a:gd name="connsiteX1" fmla="*/ 4385568 w 4615889"/>
              <a:gd name="connsiteY1" fmla="*/ 2636669 h 2729625"/>
              <a:gd name="connsiteX2" fmla="*/ 3338005 w 4615889"/>
              <a:gd name="connsiteY2" fmla="*/ 2352581 h 2729625"/>
              <a:gd name="connsiteX3" fmla="*/ 0 w 4615889"/>
              <a:gd name="connsiteY3" fmla="*/ 0 h 2729625"/>
              <a:gd name="connsiteX4" fmla="*/ 0 w 4615889"/>
              <a:gd name="connsiteY4" fmla="*/ 0 h 2729625"/>
              <a:gd name="connsiteX0" fmla="*/ 4536489 w 4578959"/>
              <a:gd name="connsiteY0" fmla="*/ 1597981 h 2698243"/>
              <a:gd name="connsiteX1" fmla="*/ 4181381 w 4578959"/>
              <a:gd name="connsiteY1" fmla="*/ 2592281 h 2698243"/>
              <a:gd name="connsiteX2" fmla="*/ 3338005 w 4578959"/>
              <a:gd name="connsiteY2" fmla="*/ 2352581 h 2698243"/>
              <a:gd name="connsiteX3" fmla="*/ 0 w 4578959"/>
              <a:gd name="connsiteY3" fmla="*/ 0 h 2698243"/>
              <a:gd name="connsiteX4" fmla="*/ 0 w 4578959"/>
              <a:gd name="connsiteY4" fmla="*/ 0 h 2698243"/>
              <a:gd name="connsiteX0" fmla="*/ 4536489 w 4571732"/>
              <a:gd name="connsiteY0" fmla="*/ 1597981 h 2832842"/>
              <a:gd name="connsiteX1" fmla="*/ 4181381 w 4571732"/>
              <a:gd name="connsiteY1" fmla="*/ 2592281 h 2832842"/>
              <a:gd name="connsiteX2" fmla="*/ 3657601 w 4571732"/>
              <a:gd name="connsiteY2" fmla="*/ 2601156 h 2832842"/>
              <a:gd name="connsiteX3" fmla="*/ 0 w 4571732"/>
              <a:gd name="connsiteY3" fmla="*/ 0 h 2832842"/>
              <a:gd name="connsiteX4" fmla="*/ 0 w 4571732"/>
              <a:gd name="connsiteY4" fmla="*/ 0 h 2832842"/>
              <a:gd name="connsiteX0" fmla="*/ 4536489 w 4571732"/>
              <a:gd name="connsiteY0" fmla="*/ 1597981 h 2746300"/>
              <a:gd name="connsiteX1" fmla="*/ 4181381 w 4571732"/>
              <a:gd name="connsiteY1" fmla="*/ 2592281 h 2746300"/>
              <a:gd name="connsiteX2" fmla="*/ 3657601 w 4571732"/>
              <a:gd name="connsiteY2" fmla="*/ 2601156 h 2746300"/>
              <a:gd name="connsiteX3" fmla="*/ 0 w 4571732"/>
              <a:gd name="connsiteY3" fmla="*/ 0 h 2746300"/>
              <a:gd name="connsiteX4" fmla="*/ 0 w 4571732"/>
              <a:gd name="connsiteY4" fmla="*/ 0 h 2746300"/>
              <a:gd name="connsiteX0" fmla="*/ 4536489 w 4591493"/>
              <a:gd name="connsiteY0" fmla="*/ 1597981 h 2710016"/>
              <a:gd name="connsiteX1" fmla="*/ 4181381 w 4591493"/>
              <a:gd name="connsiteY1" fmla="*/ 2592281 h 2710016"/>
              <a:gd name="connsiteX2" fmla="*/ 3657601 w 4591493"/>
              <a:gd name="connsiteY2" fmla="*/ 2601156 h 2710016"/>
              <a:gd name="connsiteX3" fmla="*/ 0 w 4591493"/>
              <a:gd name="connsiteY3" fmla="*/ 0 h 2710016"/>
              <a:gd name="connsiteX4" fmla="*/ 0 w 4591493"/>
              <a:gd name="connsiteY4" fmla="*/ 0 h 2710016"/>
              <a:gd name="connsiteX0" fmla="*/ 4536489 w 4588644"/>
              <a:gd name="connsiteY0" fmla="*/ 1597981 h 2624116"/>
              <a:gd name="connsiteX1" fmla="*/ 4181381 w 4588644"/>
              <a:gd name="connsiteY1" fmla="*/ 2592281 h 2624116"/>
              <a:gd name="connsiteX2" fmla="*/ 2610036 w 4588644"/>
              <a:gd name="connsiteY2" fmla="*/ 2272682 h 2624116"/>
              <a:gd name="connsiteX3" fmla="*/ 0 w 4588644"/>
              <a:gd name="connsiteY3" fmla="*/ 0 h 2624116"/>
              <a:gd name="connsiteX4" fmla="*/ 0 w 4588644"/>
              <a:gd name="connsiteY4" fmla="*/ 0 h 2624116"/>
              <a:gd name="connsiteX0" fmla="*/ 4536489 w 4576348"/>
              <a:gd name="connsiteY0" fmla="*/ 1597981 h 2727710"/>
              <a:gd name="connsiteX1" fmla="*/ 4074849 w 4576348"/>
              <a:gd name="connsiteY1" fmla="*/ 2681058 h 2727710"/>
              <a:gd name="connsiteX2" fmla="*/ 2610036 w 4576348"/>
              <a:gd name="connsiteY2" fmla="*/ 2272682 h 2727710"/>
              <a:gd name="connsiteX3" fmla="*/ 0 w 4576348"/>
              <a:gd name="connsiteY3" fmla="*/ 0 h 2727710"/>
              <a:gd name="connsiteX4" fmla="*/ 0 w 4576348"/>
              <a:gd name="connsiteY4" fmla="*/ 0 h 2727710"/>
              <a:gd name="connsiteX0" fmla="*/ 4536489 w 4587245"/>
              <a:gd name="connsiteY0" fmla="*/ 1597981 h 2762382"/>
              <a:gd name="connsiteX1" fmla="*/ 4074849 w 4587245"/>
              <a:gd name="connsiteY1" fmla="*/ 2681058 h 2762382"/>
              <a:gd name="connsiteX2" fmla="*/ 2610036 w 4587245"/>
              <a:gd name="connsiteY2" fmla="*/ 2272682 h 2762382"/>
              <a:gd name="connsiteX3" fmla="*/ 0 w 4587245"/>
              <a:gd name="connsiteY3" fmla="*/ 0 h 2762382"/>
              <a:gd name="connsiteX4" fmla="*/ 0 w 4587245"/>
              <a:gd name="connsiteY4" fmla="*/ 0 h 2762382"/>
              <a:gd name="connsiteX0" fmla="*/ 4536489 w 4587245"/>
              <a:gd name="connsiteY0" fmla="*/ 1597981 h 2794219"/>
              <a:gd name="connsiteX1" fmla="*/ 4074849 w 4587245"/>
              <a:gd name="connsiteY1" fmla="*/ 2681058 h 2794219"/>
              <a:gd name="connsiteX2" fmla="*/ 2610036 w 4587245"/>
              <a:gd name="connsiteY2" fmla="*/ 2272682 h 2794219"/>
              <a:gd name="connsiteX3" fmla="*/ 0 w 4587245"/>
              <a:gd name="connsiteY3" fmla="*/ 0 h 2794219"/>
              <a:gd name="connsiteX4" fmla="*/ 0 w 4587245"/>
              <a:gd name="connsiteY4" fmla="*/ 0 h 2794219"/>
              <a:gd name="connsiteX0" fmla="*/ 4536489 w 4587245"/>
              <a:gd name="connsiteY0" fmla="*/ 1597981 h 2769797"/>
              <a:gd name="connsiteX1" fmla="*/ 4074849 w 4587245"/>
              <a:gd name="connsiteY1" fmla="*/ 2689936 h 2769797"/>
              <a:gd name="connsiteX2" fmla="*/ 2610036 w 4587245"/>
              <a:gd name="connsiteY2" fmla="*/ 2272682 h 2769797"/>
              <a:gd name="connsiteX3" fmla="*/ 0 w 4587245"/>
              <a:gd name="connsiteY3" fmla="*/ 0 h 2769797"/>
              <a:gd name="connsiteX4" fmla="*/ 0 w 4587245"/>
              <a:gd name="connsiteY4" fmla="*/ 0 h 2769797"/>
              <a:gd name="connsiteX0" fmla="*/ 4536489 w 4570967"/>
              <a:gd name="connsiteY0" fmla="*/ 1597981 h 2693155"/>
              <a:gd name="connsiteX1" fmla="*/ 4074849 w 4570967"/>
              <a:gd name="connsiteY1" fmla="*/ 2689936 h 2693155"/>
              <a:gd name="connsiteX2" fmla="*/ 3045042 w 4570967"/>
              <a:gd name="connsiteY2" fmla="*/ 1864309 h 2693155"/>
              <a:gd name="connsiteX3" fmla="*/ 0 w 4570967"/>
              <a:gd name="connsiteY3" fmla="*/ 0 h 2693155"/>
              <a:gd name="connsiteX4" fmla="*/ 0 w 4570967"/>
              <a:gd name="connsiteY4" fmla="*/ 0 h 2693155"/>
              <a:gd name="connsiteX0" fmla="*/ 4536489 w 4570967"/>
              <a:gd name="connsiteY0" fmla="*/ 1597981 h 2703727"/>
              <a:gd name="connsiteX1" fmla="*/ 4074849 w 4570967"/>
              <a:gd name="connsiteY1" fmla="*/ 2689936 h 2703727"/>
              <a:gd name="connsiteX2" fmla="*/ 3045042 w 4570967"/>
              <a:gd name="connsiteY2" fmla="*/ 1864309 h 2703727"/>
              <a:gd name="connsiteX3" fmla="*/ 0 w 4570967"/>
              <a:gd name="connsiteY3" fmla="*/ 0 h 2703727"/>
              <a:gd name="connsiteX4" fmla="*/ 0 w 4570967"/>
              <a:gd name="connsiteY4" fmla="*/ 0 h 2703727"/>
              <a:gd name="connsiteX0" fmla="*/ 4536489 w 4567607"/>
              <a:gd name="connsiteY0" fmla="*/ 1597981 h 2640228"/>
              <a:gd name="connsiteX1" fmla="*/ 4021583 w 4567607"/>
              <a:gd name="connsiteY1" fmla="*/ 2636670 h 2640228"/>
              <a:gd name="connsiteX2" fmla="*/ 3045042 w 4567607"/>
              <a:gd name="connsiteY2" fmla="*/ 1864309 h 2640228"/>
              <a:gd name="connsiteX3" fmla="*/ 0 w 4567607"/>
              <a:gd name="connsiteY3" fmla="*/ 0 h 2640228"/>
              <a:gd name="connsiteX4" fmla="*/ 0 w 4567607"/>
              <a:gd name="connsiteY4" fmla="*/ 0 h 2640228"/>
              <a:gd name="connsiteX0" fmla="*/ 4536489 w 4569110"/>
              <a:gd name="connsiteY0" fmla="*/ 1597981 h 2649594"/>
              <a:gd name="connsiteX1" fmla="*/ 4021583 w 4569110"/>
              <a:gd name="connsiteY1" fmla="*/ 2636670 h 2649594"/>
              <a:gd name="connsiteX2" fmla="*/ 2885244 w 4569110"/>
              <a:gd name="connsiteY2" fmla="*/ 2032984 h 2649594"/>
              <a:gd name="connsiteX3" fmla="*/ 0 w 4569110"/>
              <a:gd name="connsiteY3" fmla="*/ 0 h 2649594"/>
              <a:gd name="connsiteX4" fmla="*/ 0 w 4569110"/>
              <a:gd name="connsiteY4" fmla="*/ 0 h 2649594"/>
              <a:gd name="connsiteX0" fmla="*/ 4536489 w 4572789"/>
              <a:gd name="connsiteY0" fmla="*/ 1597981 h 2666785"/>
              <a:gd name="connsiteX1" fmla="*/ 4074849 w 4572789"/>
              <a:gd name="connsiteY1" fmla="*/ 2654426 h 2666785"/>
              <a:gd name="connsiteX2" fmla="*/ 2885244 w 4572789"/>
              <a:gd name="connsiteY2" fmla="*/ 2032984 h 2666785"/>
              <a:gd name="connsiteX3" fmla="*/ 0 w 4572789"/>
              <a:gd name="connsiteY3" fmla="*/ 0 h 2666785"/>
              <a:gd name="connsiteX4" fmla="*/ 0 w 4572789"/>
              <a:gd name="connsiteY4" fmla="*/ 0 h 2666785"/>
              <a:gd name="connsiteX0" fmla="*/ 4545367 w 4581103"/>
              <a:gd name="connsiteY0" fmla="*/ 1553593 h 2668821"/>
              <a:gd name="connsiteX1" fmla="*/ 4074849 w 4581103"/>
              <a:gd name="connsiteY1" fmla="*/ 2654426 h 2668821"/>
              <a:gd name="connsiteX2" fmla="*/ 2885244 w 4581103"/>
              <a:gd name="connsiteY2" fmla="*/ 2032984 h 2668821"/>
              <a:gd name="connsiteX3" fmla="*/ 0 w 4581103"/>
              <a:gd name="connsiteY3" fmla="*/ 0 h 2668821"/>
              <a:gd name="connsiteX4" fmla="*/ 0 w 4581103"/>
              <a:gd name="connsiteY4" fmla="*/ 0 h 2668821"/>
              <a:gd name="connsiteX0" fmla="*/ 4545367 w 4545367"/>
              <a:gd name="connsiteY0" fmla="*/ 1553593 h 2668821"/>
              <a:gd name="connsiteX1" fmla="*/ 4074849 w 4545367"/>
              <a:gd name="connsiteY1" fmla="*/ 2654426 h 2668821"/>
              <a:gd name="connsiteX2" fmla="*/ 2885244 w 4545367"/>
              <a:gd name="connsiteY2" fmla="*/ 2032984 h 2668821"/>
              <a:gd name="connsiteX3" fmla="*/ 0 w 4545367"/>
              <a:gd name="connsiteY3" fmla="*/ 0 h 2668821"/>
              <a:gd name="connsiteX4" fmla="*/ 0 w 4545367"/>
              <a:gd name="connsiteY4" fmla="*/ 0 h 2668821"/>
              <a:gd name="connsiteX0" fmla="*/ 4545367 w 4545367"/>
              <a:gd name="connsiteY0" fmla="*/ 1553593 h 2668821"/>
              <a:gd name="connsiteX1" fmla="*/ 4074849 w 4545367"/>
              <a:gd name="connsiteY1" fmla="*/ 2654426 h 2668821"/>
              <a:gd name="connsiteX2" fmla="*/ 2885244 w 4545367"/>
              <a:gd name="connsiteY2" fmla="*/ 2032984 h 2668821"/>
              <a:gd name="connsiteX3" fmla="*/ 0 w 4545367"/>
              <a:gd name="connsiteY3" fmla="*/ 0 h 2668821"/>
              <a:gd name="connsiteX4" fmla="*/ 0 w 4545367"/>
              <a:gd name="connsiteY4" fmla="*/ 0 h 2668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5367" h="2668821">
                <a:moveTo>
                  <a:pt x="4545367" y="1553593"/>
                </a:moveTo>
                <a:cubicBezTo>
                  <a:pt x="4205057" y="2336308"/>
                  <a:pt x="4351536" y="2574528"/>
                  <a:pt x="4074849" y="2654426"/>
                </a:cubicBezTo>
                <a:cubicBezTo>
                  <a:pt x="3798162" y="2734325"/>
                  <a:pt x="3564386" y="2475388"/>
                  <a:pt x="2885244" y="2032984"/>
                </a:cubicBezTo>
                <a:cubicBezTo>
                  <a:pt x="2206103" y="1590580"/>
                  <a:pt x="480874" y="338831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DE6A753-BAB7-4255-B1D4-CBB481CE573E}"/>
              </a:ext>
            </a:extLst>
          </p:cNvPr>
          <p:cNvSpPr txBox="1"/>
          <p:nvPr/>
        </p:nvSpPr>
        <p:spPr>
          <a:xfrm>
            <a:off x="4670481" y="5204113"/>
            <a:ext cx="19210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Retraction Cable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105466-1249-4D3C-A509-3D431BA19B9F}"/>
              </a:ext>
            </a:extLst>
          </p:cNvPr>
          <p:cNvSpPr txBox="1"/>
          <p:nvPr/>
        </p:nvSpPr>
        <p:spPr>
          <a:xfrm>
            <a:off x="8310146" y="3849016"/>
            <a:ext cx="19220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Guide Pivot Point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498A1E2-BCF1-40CF-A042-CA5FCD5274FD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8215284" y="4157737"/>
            <a:ext cx="1037136" cy="6553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D70B4AF-EE9B-4F9D-B43B-4C409CF1F74D}"/>
              </a:ext>
            </a:extLst>
          </p:cNvPr>
          <p:cNvGrpSpPr/>
          <p:nvPr/>
        </p:nvGrpSpPr>
        <p:grpSpPr>
          <a:xfrm>
            <a:off x="9183742" y="4812849"/>
            <a:ext cx="254829" cy="276999"/>
            <a:chOff x="9152576" y="4810744"/>
            <a:chExt cx="254829" cy="276999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CE2836-5619-4681-ACE3-DFDC729A2279}"/>
                </a:ext>
              </a:extLst>
            </p:cNvPr>
            <p:cNvSpPr/>
            <p:nvPr/>
          </p:nvSpPr>
          <p:spPr>
            <a:xfrm>
              <a:off x="9152576" y="4828417"/>
              <a:ext cx="254829" cy="246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315971-6115-4A2A-82FE-B8AF3454220E}"/>
                </a:ext>
              </a:extLst>
            </p:cNvPr>
            <p:cNvSpPr txBox="1"/>
            <p:nvPr/>
          </p:nvSpPr>
          <p:spPr>
            <a:xfrm>
              <a:off x="9162661" y="4810744"/>
              <a:ext cx="234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S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21ED194-B94C-4B55-9314-67C246BDC468}"/>
              </a:ext>
            </a:extLst>
          </p:cNvPr>
          <p:cNvGrpSpPr/>
          <p:nvPr/>
        </p:nvGrpSpPr>
        <p:grpSpPr>
          <a:xfrm>
            <a:off x="3519717" y="2942685"/>
            <a:ext cx="254829" cy="276999"/>
            <a:chOff x="9152576" y="4810744"/>
            <a:chExt cx="254829" cy="27699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B2436FD-23DC-4544-A71A-8D9202D9A410}"/>
                </a:ext>
              </a:extLst>
            </p:cNvPr>
            <p:cNvSpPr/>
            <p:nvPr/>
          </p:nvSpPr>
          <p:spPr>
            <a:xfrm>
              <a:off x="9152576" y="4828417"/>
              <a:ext cx="254829" cy="246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111916F-0126-4A94-94E7-55318C98A233}"/>
                </a:ext>
              </a:extLst>
            </p:cNvPr>
            <p:cNvSpPr txBox="1"/>
            <p:nvPr/>
          </p:nvSpPr>
          <p:spPr>
            <a:xfrm>
              <a:off x="9162661" y="4810744"/>
              <a:ext cx="234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S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6347AB4E-82E3-43FE-8C80-81ED11C60800}"/>
              </a:ext>
            </a:extLst>
          </p:cNvPr>
          <p:cNvSpPr txBox="1"/>
          <p:nvPr/>
        </p:nvSpPr>
        <p:spPr>
          <a:xfrm>
            <a:off x="1145772" y="3683146"/>
            <a:ext cx="11938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Conveyor Belt Motor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84C90D9-AFBD-4994-9524-CD974A69BC0A}"/>
              </a:ext>
            </a:extLst>
          </p:cNvPr>
          <p:cNvCxnSpPr>
            <a:cxnSpLocks/>
            <a:stCxn id="96" idx="3"/>
            <a:endCxn id="94" idx="2"/>
          </p:cNvCxnSpPr>
          <p:nvPr/>
        </p:nvCxnSpPr>
        <p:spPr>
          <a:xfrm flipV="1">
            <a:off x="2339634" y="3083503"/>
            <a:ext cx="1180083" cy="8612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F671A47-0F7F-44FE-B724-362EFCBA3587}"/>
              </a:ext>
            </a:extLst>
          </p:cNvPr>
          <p:cNvSpPr txBox="1"/>
          <p:nvPr/>
        </p:nvSpPr>
        <p:spPr>
          <a:xfrm>
            <a:off x="10413177" y="4582016"/>
            <a:ext cx="119386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Guide Retraction Motor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E44E41B-0B77-42D5-BED4-057B39D8F02E}"/>
              </a:ext>
            </a:extLst>
          </p:cNvPr>
          <p:cNvCxnSpPr>
            <a:cxnSpLocks/>
            <a:stCxn id="99" idx="1"/>
            <a:endCxn id="90" idx="6"/>
          </p:cNvCxnSpPr>
          <p:nvPr/>
        </p:nvCxnSpPr>
        <p:spPr>
          <a:xfrm flipH="1">
            <a:off x="9438571" y="4951348"/>
            <a:ext cx="974606" cy="23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A82D2F3-EAE2-47CF-A874-BD111E3B27EA}"/>
              </a:ext>
            </a:extLst>
          </p:cNvPr>
          <p:cNvSpPr txBox="1"/>
          <p:nvPr/>
        </p:nvSpPr>
        <p:spPr>
          <a:xfrm>
            <a:off x="10787307" y="5699594"/>
            <a:ext cx="87678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Pulley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AD55B86-BD9D-403F-A215-DB4A1F004F38}"/>
              </a:ext>
            </a:extLst>
          </p:cNvPr>
          <p:cNvCxnSpPr>
            <a:cxnSpLocks/>
            <a:stCxn id="104" idx="1"/>
            <a:endCxn id="80" idx="6"/>
          </p:cNvCxnSpPr>
          <p:nvPr/>
        </p:nvCxnSpPr>
        <p:spPr>
          <a:xfrm flipH="1">
            <a:off x="9131232" y="5853483"/>
            <a:ext cx="1656075" cy="722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697442E-50B3-41F7-BE42-ED0169384684}"/>
              </a:ext>
            </a:extLst>
          </p:cNvPr>
          <p:cNvSpPr/>
          <p:nvPr/>
        </p:nvSpPr>
        <p:spPr>
          <a:xfrm>
            <a:off x="3517164" y="2170166"/>
            <a:ext cx="690895" cy="77812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6BE08B2-9553-436F-8181-B90310B803EF}"/>
              </a:ext>
            </a:extLst>
          </p:cNvPr>
          <p:cNvSpPr txBox="1"/>
          <p:nvPr/>
        </p:nvSpPr>
        <p:spPr>
          <a:xfrm>
            <a:off x="2087041" y="1191034"/>
            <a:ext cx="11938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Trash Holding Area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EB26F8C-827F-45E7-B7D0-D378C1AFFC4E}"/>
              </a:ext>
            </a:extLst>
          </p:cNvPr>
          <p:cNvCxnSpPr>
            <a:cxnSpLocks/>
            <a:stCxn id="111" idx="3"/>
            <a:endCxn id="110" idx="0"/>
          </p:cNvCxnSpPr>
          <p:nvPr/>
        </p:nvCxnSpPr>
        <p:spPr>
          <a:xfrm>
            <a:off x="3280903" y="1452644"/>
            <a:ext cx="581709" cy="717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E79B815-46E8-4824-B2D0-B32035062E7D}"/>
              </a:ext>
            </a:extLst>
          </p:cNvPr>
          <p:cNvSpPr txBox="1"/>
          <p:nvPr/>
        </p:nvSpPr>
        <p:spPr>
          <a:xfrm>
            <a:off x="10402839" y="3604520"/>
            <a:ext cx="11938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Housing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FB6F32D-2D6B-428A-9D15-7EA828BF8A24}"/>
              </a:ext>
            </a:extLst>
          </p:cNvPr>
          <p:cNvCxnSpPr>
            <a:cxnSpLocks/>
            <a:stCxn id="117" idx="1"/>
          </p:cNvCxnSpPr>
          <p:nvPr/>
        </p:nvCxnSpPr>
        <p:spPr>
          <a:xfrm flipH="1">
            <a:off x="8930561" y="3866130"/>
            <a:ext cx="1472278" cy="9535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890AD24-D0CE-4B19-81AD-139912D64813}"/>
              </a:ext>
            </a:extLst>
          </p:cNvPr>
          <p:cNvSpPr/>
          <p:nvPr/>
        </p:nvSpPr>
        <p:spPr>
          <a:xfrm>
            <a:off x="8351359" y="5074706"/>
            <a:ext cx="302400" cy="3018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9AD726-E0FA-4049-8A3D-E9C0970A159C}"/>
              </a:ext>
            </a:extLst>
          </p:cNvPr>
          <p:cNvSpPr txBox="1"/>
          <p:nvPr/>
        </p:nvSpPr>
        <p:spPr>
          <a:xfrm>
            <a:off x="6484445" y="5843130"/>
            <a:ext cx="14553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Unit and holder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BE76B23-5D55-41CB-872B-247DDC602ECA}"/>
              </a:ext>
            </a:extLst>
          </p:cNvPr>
          <p:cNvCxnSpPr>
            <a:cxnSpLocks/>
          </p:cNvCxnSpPr>
          <p:nvPr/>
        </p:nvCxnSpPr>
        <p:spPr>
          <a:xfrm>
            <a:off x="8310147" y="895350"/>
            <a:ext cx="0" cy="5962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5C3A690-7937-48EF-BA66-5D954D234769}"/>
              </a:ext>
            </a:extLst>
          </p:cNvPr>
          <p:cNvSpPr/>
          <p:nvPr/>
        </p:nvSpPr>
        <p:spPr>
          <a:xfrm rot="1461601">
            <a:off x="4436558" y="4048945"/>
            <a:ext cx="4028355" cy="119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0C1125C-081F-48C6-8DE7-D0CAC5B9C28B}"/>
              </a:ext>
            </a:extLst>
          </p:cNvPr>
          <p:cNvSpPr/>
          <p:nvPr/>
        </p:nvSpPr>
        <p:spPr>
          <a:xfrm rot="16200000">
            <a:off x="7300831" y="5866215"/>
            <a:ext cx="1864509" cy="119060"/>
          </a:xfrm>
          <a:prstGeom prst="rect">
            <a:avLst/>
          </a:prstGeom>
          <a:ln w="31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4860098-EF04-4E63-87EB-0011F9BDB5C8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5631007" y="4516645"/>
            <a:ext cx="586164" cy="687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AEB81A97-DEE6-4DE1-B1E6-1ED6F947352C}"/>
              </a:ext>
            </a:extLst>
          </p:cNvPr>
          <p:cNvSpPr/>
          <p:nvPr/>
        </p:nvSpPr>
        <p:spPr>
          <a:xfrm>
            <a:off x="8080454" y="4813063"/>
            <a:ext cx="269662" cy="276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BD64E27-C243-4B52-A363-E67174EA84D7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9258364" y="2221809"/>
            <a:ext cx="402020" cy="6646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6E50415-1555-4F9D-96F7-AB74BBFDA1FC}"/>
              </a:ext>
            </a:extLst>
          </p:cNvPr>
          <p:cNvSpPr txBox="1"/>
          <p:nvPr/>
        </p:nvSpPr>
        <p:spPr>
          <a:xfrm>
            <a:off x="8699859" y="1698589"/>
            <a:ext cx="19210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Retractable Flow Guide Subassembly</a:t>
            </a:r>
            <a:endParaRPr lang="en-SG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44587A7-E76C-4D28-9401-9FE5B8E3E2E8}"/>
              </a:ext>
            </a:extLst>
          </p:cNvPr>
          <p:cNvSpPr/>
          <p:nvPr/>
        </p:nvSpPr>
        <p:spPr>
          <a:xfrm>
            <a:off x="8367647" y="4828417"/>
            <a:ext cx="1125830" cy="246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3B36B81-B5AE-4E34-B9CB-E143B209FE53}"/>
              </a:ext>
            </a:extLst>
          </p:cNvPr>
          <p:cNvSpPr/>
          <p:nvPr/>
        </p:nvSpPr>
        <p:spPr>
          <a:xfrm>
            <a:off x="8685586" y="5699594"/>
            <a:ext cx="445647" cy="4523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433A712-7BEB-4C5E-A7D4-6FE93685648D}"/>
              </a:ext>
            </a:extLst>
          </p:cNvPr>
          <p:cNvSpPr/>
          <p:nvPr/>
        </p:nvSpPr>
        <p:spPr>
          <a:xfrm>
            <a:off x="4891372" y="3455099"/>
            <a:ext cx="4536713" cy="2696797"/>
          </a:xfrm>
          <a:custGeom>
            <a:avLst/>
            <a:gdLst>
              <a:gd name="connsiteX0" fmla="*/ 4536489 w 4667525"/>
              <a:gd name="connsiteY0" fmla="*/ 1597981 h 2858620"/>
              <a:gd name="connsiteX1" fmla="*/ 4225771 w 4667525"/>
              <a:gd name="connsiteY1" fmla="*/ 2858610 h 2858620"/>
              <a:gd name="connsiteX2" fmla="*/ 896645 w 4667525"/>
              <a:gd name="connsiteY2" fmla="*/ 1580225 h 2858620"/>
              <a:gd name="connsiteX3" fmla="*/ 0 w 4667525"/>
              <a:gd name="connsiteY3" fmla="*/ 0 h 2858620"/>
              <a:gd name="connsiteX4" fmla="*/ 0 w 4667525"/>
              <a:gd name="connsiteY4" fmla="*/ 0 h 2858620"/>
              <a:gd name="connsiteX0" fmla="*/ 4536489 w 4572783"/>
              <a:gd name="connsiteY0" fmla="*/ 1597981 h 2707703"/>
              <a:gd name="connsiteX1" fmla="*/ 3764132 w 4572783"/>
              <a:gd name="connsiteY1" fmla="*/ 2707690 h 2707703"/>
              <a:gd name="connsiteX2" fmla="*/ 896645 w 4572783"/>
              <a:gd name="connsiteY2" fmla="*/ 1580225 h 2707703"/>
              <a:gd name="connsiteX3" fmla="*/ 0 w 4572783"/>
              <a:gd name="connsiteY3" fmla="*/ 0 h 2707703"/>
              <a:gd name="connsiteX4" fmla="*/ 0 w 4572783"/>
              <a:gd name="connsiteY4" fmla="*/ 0 h 2707703"/>
              <a:gd name="connsiteX0" fmla="*/ 4536489 w 4570757"/>
              <a:gd name="connsiteY0" fmla="*/ 1597981 h 2722804"/>
              <a:gd name="connsiteX1" fmla="*/ 3764132 w 4570757"/>
              <a:gd name="connsiteY1" fmla="*/ 2707690 h 2722804"/>
              <a:gd name="connsiteX2" fmla="*/ 1083077 w 4570757"/>
              <a:gd name="connsiteY2" fmla="*/ 887766 h 2722804"/>
              <a:gd name="connsiteX3" fmla="*/ 0 w 4570757"/>
              <a:gd name="connsiteY3" fmla="*/ 0 h 2722804"/>
              <a:gd name="connsiteX4" fmla="*/ 0 w 4570757"/>
              <a:gd name="connsiteY4" fmla="*/ 0 h 2722804"/>
              <a:gd name="connsiteX0" fmla="*/ 4536489 w 4570757"/>
              <a:gd name="connsiteY0" fmla="*/ 1597981 h 2688081"/>
              <a:gd name="connsiteX1" fmla="*/ 3764132 w 4570757"/>
              <a:gd name="connsiteY1" fmla="*/ 2672180 h 2688081"/>
              <a:gd name="connsiteX2" fmla="*/ 1083077 w 4570757"/>
              <a:gd name="connsiteY2" fmla="*/ 887766 h 2688081"/>
              <a:gd name="connsiteX3" fmla="*/ 0 w 4570757"/>
              <a:gd name="connsiteY3" fmla="*/ 0 h 2688081"/>
              <a:gd name="connsiteX4" fmla="*/ 0 w 4570757"/>
              <a:gd name="connsiteY4" fmla="*/ 0 h 2688081"/>
              <a:gd name="connsiteX0" fmla="*/ 4536489 w 4592470"/>
              <a:gd name="connsiteY0" fmla="*/ 1597981 h 2679412"/>
              <a:gd name="connsiteX1" fmla="*/ 3977196 w 4592470"/>
              <a:gd name="connsiteY1" fmla="*/ 2663302 h 2679412"/>
              <a:gd name="connsiteX2" fmla="*/ 1083077 w 4592470"/>
              <a:gd name="connsiteY2" fmla="*/ 887766 h 2679412"/>
              <a:gd name="connsiteX3" fmla="*/ 0 w 4592470"/>
              <a:gd name="connsiteY3" fmla="*/ 0 h 2679412"/>
              <a:gd name="connsiteX4" fmla="*/ 0 w 4592470"/>
              <a:gd name="connsiteY4" fmla="*/ 0 h 2679412"/>
              <a:gd name="connsiteX0" fmla="*/ 4536489 w 4611555"/>
              <a:gd name="connsiteY0" fmla="*/ 1597981 h 2679412"/>
              <a:gd name="connsiteX1" fmla="*/ 3977196 w 4611555"/>
              <a:gd name="connsiteY1" fmla="*/ 2663302 h 2679412"/>
              <a:gd name="connsiteX2" fmla="*/ 1083077 w 4611555"/>
              <a:gd name="connsiteY2" fmla="*/ 887766 h 2679412"/>
              <a:gd name="connsiteX3" fmla="*/ 0 w 4611555"/>
              <a:gd name="connsiteY3" fmla="*/ 0 h 2679412"/>
              <a:gd name="connsiteX4" fmla="*/ 0 w 4611555"/>
              <a:gd name="connsiteY4" fmla="*/ 0 h 2679412"/>
              <a:gd name="connsiteX0" fmla="*/ 4536489 w 4563131"/>
              <a:gd name="connsiteY0" fmla="*/ 1597981 h 2737596"/>
              <a:gd name="connsiteX1" fmla="*/ 3977196 w 4563131"/>
              <a:gd name="connsiteY1" fmla="*/ 2663302 h 2737596"/>
              <a:gd name="connsiteX2" fmla="*/ 3338005 w 4563131"/>
              <a:gd name="connsiteY2" fmla="*/ 2352581 h 2737596"/>
              <a:gd name="connsiteX3" fmla="*/ 0 w 4563131"/>
              <a:gd name="connsiteY3" fmla="*/ 0 h 2737596"/>
              <a:gd name="connsiteX4" fmla="*/ 0 w 4563131"/>
              <a:gd name="connsiteY4" fmla="*/ 0 h 2737596"/>
              <a:gd name="connsiteX0" fmla="*/ 4536489 w 4607510"/>
              <a:gd name="connsiteY0" fmla="*/ 1597981 h 2717924"/>
              <a:gd name="connsiteX1" fmla="*/ 4385568 w 4607510"/>
              <a:gd name="connsiteY1" fmla="*/ 2636669 h 2717924"/>
              <a:gd name="connsiteX2" fmla="*/ 3338005 w 4607510"/>
              <a:gd name="connsiteY2" fmla="*/ 2352581 h 2717924"/>
              <a:gd name="connsiteX3" fmla="*/ 0 w 4607510"/>
              <a:gd name="connsiteY3" fmla="*/ 0 h 2717924"/>
              <a:gd name="connsiteX4" fmla="*/ 0 w 4607510"/>
              <a:gd name="connsiteY4" fmla="*/ 0 h 2717924"/>
              <a:gd name="connsiteX0" fmla="*/ 4536489 w 4615889"/>
              <a:gd name="connsiteY0" fmla="*/ 1597981 h 2729625"/>
              <a:gd name="connsiteX1" fmla="*/ 4385568 w 4615889"/>
              <a:gd name="connsiteY1" fmla="*/ 2636669 h 2729625"/>
              <a:gd name="connsiteX2" fmla="*/ 3338005 w 4615889"/>
              <a:gd name="connsiteY2" fmla="*/ 2352581 h 2729625"/>
              <a:gd name="connsiteX3" fmla="*/ 0 w 4615889"/>
              <a:gd name="connsiteY3" fmla="*/ 0 h 2729625"/>
              <a:gd name="connsiteX4" fmla="*/ 0 w 4615889"/>
              <a:gd name="connsiteY4" fmla="*/ 0 h 2729625"/>
              <a:gd name="connsiteX0" fmla="*/ 4536489 w 4578959"/>
              <a:gd name="connsiteY0" fmla="*/ 1597981 h 2698243"/>
              <a:gd name="connsiteX1" fmla="*/ 4181381 w 4578959"/>
              <a:gd name="connsiteY1" fmla="*/ 2592281 h 2698243"/>
              <a:gd name="connsiteX2" fmla="*/ 3338005 w 4578959"/>
              <a:gd name="connsiteY2" fmla="*/ 2352581 h 2698243"/>
              <a:gd name="connsiteX3" fmla="*/ 0 w 4578959"/>
              <a:gd name="connsiteY3" fmla="*/ 0 h 2698243"/>
              <a:gd name="connsiteX4" fmla="*/ 0 w 4578959"/>
              <a:gd name="connsiteY4" fmla="*/ 0 h 2698243"/>
              <a:gd name="connsiteX0" fmla="*/ 4536489 w 4571732"/>
              <a:gd name="connsiteY0" fmla="*/ 1597981 h 2832842"/>
              <a:gd name="connsiteX1" fmla="*/ 4181381 w 4571732"/>
              <a:gd name="connsiteY1" fmla="*/ 2592281 h 2832842"/>
              <a:gd name="connsiteX2" fmla="*/ 3657601 w 4571732"/>
              <a:gd name="connsiteY2" fmla="*/ 2601156 h 2832842"/>
              <a:gd name="connsiteX3" fmla="*/ 0 w 4571732"/>
              <a:gd name="connsiteY3" fmla="*/ 0 h 2832842"/>
              <a:gd name="connsiteX4" fmla="*/ 0 w 4571732"/>
              <a:gd name="connsiteY4" fmla="*/ 0 h 2832842"/>
              <a:gd name="connsiteX0" fmla="*/ 4536489 w 4571732"/>
              <a:gd name="connsiteY0" fmla="*/ 1597981 h 2746300"/>
              <a:gd name="connsiteX1" fmla="*/ 4181381 w 4571732"/>
              <a:gd name="connsiteY1" fmla="*/ 2592281 h 2746300"/>
              <a:gd name="connsiteX2" fmla="*/ 3657601 w 4571732"/>
              <a:gd name="connsiteY2" fmla="*/ 2601156 h 2746300"/>
              <a:gd name="connsiteX3" fmla="*/ 0 w 4571732"/>
              <a:gd name="connsiteY3" fmla="*/ 0 h 2746300"/>
              <a:gd name="connsiteX4" fmla="*/ 0 w 4571732"/>
              <a:gd name="connsiteY4" fmla="*/ 0 h 2746300"/>
              <a:gd name="connsiteX0" fmla="*/ 4536489 w 4591493"/>
              <a:gd name="connsiteY0" fmla="*/ 1597981 h 2710016"/>
              <a:gd name="connsiteX1" fmla="*/ 4181381 w 4591493"/>
              <a:gd name="connsiteY1" fmla="*/ 2592281 h 2710016"/>
              <a:gd name="connsiteX2" fmla="*/ 3657601 w 4591493"/>
              <a:gd name="connsiteY2" fmla="*/ 2601156 h 2710016"/>
              <a:gd name="connsiteX3" fmla="*/ 0 w 4591493"/>
              <a:gd name="connsiteY3" fmla="*/ 0 h 2710016"/>
              <a:gd name="connsiteX4" fmla="*/ 0 w 4591493"/>
              <a:gd name="connsiteY4" fmla="*/ 0 h 2710016"/>
              <a:gd name="connsiteX0" fmla="*/ 4536489 w 4588644"/>
              <a:gd name="connsiteY0" fmla="*/ 1597981 h 2624116"/>
              <a:gd name="connsiteX1" fmla="*/ 4181381 w 4588644"/>
              <a:gd name="connsiteY1" fmla="*/ 2592281 h 2624116"/>
              <a:gd name="connsiteX2" fmla="*/ 2610036 w 4588644"/>
              <a:gd name="connsiteY2" fmla="*/ 2272682 h 2624116"/>
              <a:gd name="connsiteX3" fmla="*/ 0 w 4588644"/>
              <a:gd name="connsiteY3" fmla="*/ 0 h 2624116"/>
              <a:gd name="connsiteX4" fmla="*/ 0 w 4588644"/>
              <a:gd name="connsiteY4" fmla="*/ 0 h 2624116"/>
              <a:gd name="connsiteX0" fmla="*/ 4536489 w 4576348"/>
              <a:gd name="connsiteY0" fmla="*/ 1597981 h 2727710"/>
              <a:gd name="connsiteX1" fmla="*/ 4074849 w 4576348"/>
              <a:gd name="connsiteY1" fmla="*/ 2681058 h 2727710"/>
              <a:gd name="connsiteX2" fmla="*/ 2610036 w 4576348"/>
              <a:gd name="connsiteY2" fmla="*/ 2272682 h 2727710"/>
              <a:gd name="connsiteX3" fmla="*/ 0 w 4576348"/>
              <a:gd name="connsiteY3" fmla="*/ 0 h 2727710"/>
              <a:gd name="connsiteX4" fmla="*/ 0 w 4576348"/>
              <a:gd name="connsiteY4" fmla="*/ 0 h 2727710"/>
              <a:gd name="connsiteX0" fmla="*/ 4536489 w 4587245"/>
              <a:gd name="connsiteY0" fmla="*/ 1597981 h 2762382"/>
              <a:gd name="connsiteX1" fmla="*/ 4074849 w 4587245"/>
              <a:gd name="connsiteY1" fmla="*/ 2681058 h 2762382"/>
              <a:gd name="connsiteX2" fmla="*/ 2610036 w 4587245"/>
              <a:gd name="connsiteY2" fmla="*/ 2272682 h 2762382"/>
              <a:gd name="connsiteX3" fmla="*/ 0 w 4587245"/>
              <a:gd name="connsiteY3" fmla="*/ 0 h 2762382"/>
              <a:gd name="connsiteX4" fmla="*/ 0 w 4587245"/>
              <a:gd name="connsiteY4" fmla="*/ 0 h 2762382"/>
              <a:gd name="connsiteX0" fmla="*/ 4536489 w 4587245"/>
              <a:gd name="connsiteY0" fmla="*/ 1597981 h 2794219"/>
              <a:gd name="connsiteX1" fmla="*/ 4074849 w 4587245"/>
              <a:gd name="connsiteY1" fmla="*/ 2681058 h 2794219"/>
              <a:gd name="connsiteX2" fmla="*/ 2610036 w 4587245"/>
              <a:gd name="connsiteY2" fmla="*/ 2272682 h 2794219"/>
              <a:gd name="connsiteX3" fmla="*/ 0 w 4587245"/>
              <a:gd name="connsiteY3" fmla="*/ 0 h 2794219"/>
              <a:gd name="connsiteX4" fmla="*/ 0 w 4587245"/>
              <a:gd name="connsiteY4" fmla="*/ 0 h 2794219"/>
              <a:gd name="connsiteX0" fmla="*/ 4536489 w 4587245"/>
              <a:gd name="connsiteY0" fmla="*/ 1597981 h 2769797"/>
              <a:gd name="connsiteX1" fmla="*/ 4074849 w 4587245"/>
              <a:gd name="connsiteY1" fmla="*/ 2689936 h 2769797"/>
              <a:gd name="connsiteX2" fmla="*/ 2610036 w 4587245"/>
              <a:gd name="connsiteY2" fmla="*/ 2272682 h 2769797"/>
              <a:gd name="connsiteX3" fmla="*/ 0 w 4587245"/>
              <a:gd name="connsiteY3" fmla="*/ 0 h 2769797"/>
              <a:gd name="connsiteX4" fmla="*/ 0 w 4587245"/>
              <a:gd name="connsiteY4" fmla="*/ 0 h 2769797"/>
              <a:gd name="connsiteX0" fmla="*/ 4536489 w 4570967"/>
              <a:gd name="connsiteY0" fmla="*/ 1597981 h 2693155"/>
              <a:gd name="connsiteX1" fmla="*/ 4074849 w 4570967"/>
              <a:gd name="connsiteY1" fmla="*/ 2689936 h 2693155"/>
              <a:gd name="connsiteX2" fmla="*/ 3045042 w 4570967"/>
              <a:gd name="connsiteY2" fmla="*/ 1864309 h 2693155"/>
              <a:gd name="connsiteX3" fmla="*/ 0 w 4570967"/>
              <a:gd name="connsiteY3" fmla="*/ 0 h 2693155"/>
              <a:gd name="connsiteX4" fmla="*/ 0 w 4570967"/>
              <a:gd name="connsiteY4" fmla="*/ 0 h 2693155"/>
              <a:gd name="connsiteX0" fmla="*/ 4536489 w 4570967"/>
              <a:gd name="connsiteY0" fmla="*/ 1597981 h 2703727"/>
              <a:gd name="connsiteX1" fmla="*/ 4074849 w 4570967"/>
              <a:gd name="connsiteY1" fmla="*/ 2689936 h 2703727"/>
              <a:gd name="connsiteX2" fmla="*/ 3045042 w 4570967"/>
              <a:gd name="connsiteY2" fmla="*/ 1864309 h 2703727"/>
              <a:gd name="connsiteX3" fmla="*/ 0 w 4570967"/>
              <a:gd name="connsiteY3" fmla="*/ 0 h 2703727"/>
              <a:gd name="connsiteX4" fmla="*/ 0 w 4570967"/>
              <a:gd name="connsiteY4" fmla="*/ 0 h 2703727"/>
              <a:gd name="connsiteX0" fmla="*/ 4536489 w 4567607"/>
              <a:gd name="connsiteY0" fmla="*/ 1597981 h 2640228"/>
              <a:gd name="connsiteX1" fmla="*/ 4021583 w 4567607"/>
              <a:gd name="connsiteY1" fmla="*/ 2636670 h 2640228"/>
              <a:gd name="connsiteX2" fmla="*/ 3045042 w 4567607"/>
              <a:gd name="connsiteY2" fmla="*/ 1864309 h 2640228"/>
              <a:gd name="connsiteX3" fmla="*/ 0 w 4567607"/>
              <a:gd name="connsiteY3" fmla="*/ 0 h 2640228"/>
              <a:gd name="connsiteX4" fmla="*/ 0 w 4567607"/>
              <a:gd name="connsiteY4" fmla="*/ 0 h 2640228"/>
              <a:gd name="connsiteX0" fmla="*/ 4536489 w 4569110"/>
              <a:gd name="connsiteY0" fmla="*/ 1597981 h 2649594"/>
              <a:gd name="connsiteX1" fmla="*/ 4021583 w 4569110"/>
              <a:gd name="connsiteY1" fmla="*/ 2636670 h 2649594"/>
              <a:gd name="connsiteX2" fmla="*/ 2885244 w 4569110"/>
              <a:gd name="connsiteY2" fmla="*/ 2032984 h 2649594"/>
              <a:gd name="connsiteX3" fmla="*/ 0 w 4569110"/>
              <a:gd name="connsiteY3" fmla="*/ 0 h 2649594"/>
              <a:gd name="connsiteX4" fmla="*/ 0 w 4569110"/>
              <a:gd name="connsiteY4" fmla="*/ 0 h 2649594"/>
              <a:gd name="connsiteX0" fmla="*/ 4536489 w 4572789"/>
              <a:gd name="connsiteY0" fmla="*/ 1597981 h 2666785"/>
              <a:gd name="connsiteX1" fmla="*/ 4074849 w 4572789"/>
              <a:gd name="connsiteY1" fmla="*/ 2654426 h 2666785"/>
              <a:gd name="connsiteX2" fmla="*/ 2885244 w 4572789"/>
              <a:gd name="connsiteY2" fmla="*/ 2032984 h 2666785"/>
              <a:gd name="connsiteX3" fmla="*/ 0 w 4572789"/>
              <a:gd name="connsiteY3" fmla="*/ 0 h 2666785"/>
              <a:gd name="connsiteX4" fmla="*/ 0 w 4572789"/>
              <a:gd name="connsiteY4" fmla="*/ 0 h 2666785"/>
              <a:gd name="connsiteX0" fmla="*/ 4545367 w 4581103"/>
              <a:gd name="connsiteY0" fmla="*/ 1553593 h 2668821"/>
              <a:gd name="connsiteX1" fmla="*/ 4074849 w 4581103"/>
              <a:gd name="connsiteY1" fmla="*/ 2654426 h 2668821"/>
              <a:gd name="connsiteX2" fmla="*/ 2885244 w 4581103"/>
              <a:gd name="connsiteY2" fmla="*/ 2032984 h 2668821"/>
              <a:gd name="connsiteX3" fmla="*/ 0 w 4581103"/>
              <a:gd name="connsiteY3" fmla="*/ 0 h 2668821"/>
              <a:gd name="connsiteX4" fmla="*/ 0 w 4581103"/>
              <a:gd name="connsiteY4" fmla="*/ 0 h 2668821"/>
              <a:gd name="connsiteX0" fmla="*/ 4545367 w 4545367"/>
              <a:gd name="connsiteY0" fmla="*/ 1553593 h 2668821"/>
              <a:gd name="connsiteX1" fmla="*/ 4074849 w 4545367"/>
              <a:gd name="connsiteY1" fmla="*/ 2654426 h 2668821"/>
              <a:gd name="connsiteX2" fmla="*/ 2885244 w 4545367"/>
              <a:gd name="connsiteY2" fmla="*/ 2032984 h 2668821"/>
              <a:gd name="connsiteX3" fmla="*/ 0 w 4545367"/>
              <a:gd name="connsiteY3" fmla="*/ 0 h 2668821"/>
              <a:gd name="connsiteX4" fmla="*/ 0 w 4545367"/>
              <a:gd name="connsiteY4" fmla="*/ 0 h 2668821"/>
              <a:gd name="connsiteX0" fmla="*/ 4545367 w 4545367"/>
              <a:gd name="connsiteY0" fmla="*/ 1553593 h 2668821"/>
              <a:gd name="connsiteX1" fmla="*/ 4074849 w 4545367"/>
              <a:gd name="connsiteY1" fmla="*/ 2654426 h 2668821"/>
              <a:gd name="connsiteX2" fmla="*/ 2885244 w 4545367"/>
              <a:gd name="connsiteY2" fmla="*/ 2032984 h 2668821"/>
              <a:gd name="connsiteX3" fmla="*/ 0 w 4545367"/>
              <a:gd name="connsiteY3" fmla="*/ 0 h 2668821"/>
              <a:gd name="connsiteX4" fmla="*/ 0 w 4545367"/>
              <a:gd name="connsiteY4" fmla="*/ 0 h 2668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5367" h="2668821">
                <a:moveTo>
                  <a:pt x="4545367" y="1553593"/>
                </a:moveTo>
                <a:cubicBezTo>
                  <a:pt x="4205057" y="2336308"/>
                  <a:pt x="4351536" y="2574528"/>
                  <a:pt x="4074849" y="2654426"/>
                </a:cubicBezTo>
                <a:cubicBezTo>
                  <a:pt x="3798162" y="2734325"/>
                  <a:pt x="3564386" y="2475388"/>
                  <a:pt x="2885244" y="2032984"/>
                </a:cubicBezTo>
                <a:cubicBezTo>
                  <a:pt x="2206103" y="1590580"/>
                  <a:pt x="480874" y="338831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2ED70F6-C9D7-4549-81B0-588F89CC5C4D}"/>
              </a:ext>
            </a:extLst>
          </p:cNvPr>
          <p:cNvSpPr txBox="1"/>
          <p:nvPr/>
        </p:nvSpPr>
        <p:spPr>
          <a:xfrm>
            <a:off x="4670482" y="5204113"/>
            <a:ext cx="19210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Retraction Cable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95A92AE-9AC3-4789-A508-E224980963C9}"/>
              </a:ext>
            </a:extLst>
          </p:cNvPr>
          <p:cNvSpPr txBox="1"/>
          <p:nvPr/>
        </p:nvSpPr>
        <p:spPr>
          <a:xfrm>
            <a:off x="10413178" y="4582016"/>
            <a:ext cx="119386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Guide Retraction Motor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C5D0235-1CAE-47EC-A60A-1E8CA689A262}"/>
              </a:ext>
            </a:extLst>
          </p:cNvPr>
          <p:cNvSpPr txBox="1"/>
          <p:nvPr/>
        </p:nvSpPr>
        <p:spPr>
          <a:xfrm>
            <a:off x="10787308" y="5699594"/>
            <a:ext cx="87678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Pulley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13A3C2D-5999-4362-9D15-08F9D617502B}"/>
              </a:ext>
            </a:extLst>
          </p:cNvPr>
          <p:cNvSpPr txBox="1"/>
          <p:nvPr/>
        </p:nvSpPr>
        <p:spPr>
          <a:xfrm>
            <a:off x="10402840" y="3604520"/>
            <a:ext cx="11938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Housing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31D017B-1397-4D7E-A4B9-34BF6251EC38}"/>
              </a:ext>
            </a:extLst>
          </p:cNvPr>
          <p:cNvSpPr/>
          <p:nvPr/>
        </p:nvSpPr>
        <p:spPr>
          <a:xfrm rot="5400000" flipV="1">
            <a:off x="8364162" y="5319342"/>
            <a:ext cx="1109839" cy="1839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17E25B-1F64-48F7-85C7-BCD389CE6CEC}"/>
              </a:ext>
            </a:extLst>
          </p:cNvPr>
          <p:cNvCxnSpPr>
            <a:cxnSpLocks/>
          </p:cNvCxnSpPr>
          <p:nvPr/>
        </p:nvCxnSpPr>
        <p:spPr>
          <a:xfrm>
            <a:off x="8310148" y="895351"/>
            <a:ext cx="0" cy="5962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7E779DB-5D27-4677-9AD6-C2A8063FF5E0}"/>
              </a:ext>
            </a:extLst>
          </p:cNvPr>
          <p:cNvSpPr/>
          <p:nvPr/>
        </p:nvSpPr>
        <p:spPr>
          <a:xfrm rot="1461601">
            <a:off x="4436559" y="4048946"/>
            <a:ext cx="4028355" cy="119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14DC46-F311-4410-AE51-03CF21867176}"/>
              </a:ext>
            </a:extLst>
          </p:cNvPr>
          <p:cNvSpPr/>
          <p:nvPr/>
        </p:nvSpPr>
        <p:spPr>
          <a:xfrm rot="16200000">
            <a:off x="7300832" y="5866216"/>
            <a:ext cx="1864509" cy="119060"/>
          </a:xfrm>
          <a:prstGeom prst="rect">
            <a:avLst/>
          </a:prstGeom>
          <a:ln w="31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CA10C92-591C-4D7B-B13B-63473F3869D2}"/>
              </a:ext>
            </a:extLst>
          </p:cNvPr>
          <p:cNvCxnSpPr>
            <a:cxnSpLocks/>
            <a:stCxn id="122" idx="0"/>
          </p:cNvCxnSpPr>
          <p:nvPr/>
        </p:nvCxnSpPr>
        <p:spPr>
          <a:xfrm flipV="1">
            <a:off x="5631008" y="4516646"/>
            <a:ext cx="586164" cy="687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15409029-3B0E-4BAA-9547-6F9CC7FF5E3D}"/>
              </a:ext>
            </a:extLst>
          </p:cNvPr>
          <p:cNvSpPr/>
          <p:nvPr/>
        </p:nvSpPr>
        <p:spPr>
          <a:xfrm>
            <a:off x="8080455" y="4813064"/>
            <a:ext cx="269662" cy="276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63A0C62-E285-4860-AA3B-2EEF8AA66626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9258365" y="2221810"/>
            <a:ext cx="402020" cy="6646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DDCCE989-24FC-46EC-8B1C-05EC0CA608F8}"/>
              </a:ext>
            </a:extLst>
          </p:cNvPr>
          <p:cNvSpPr txBox="1"/>
          <p:nvPr/>
        </p:nvSpPr>
        <p:spPr>
          <a:xfrm>
            <a:off x="8699860" y="1698590"/>
            <a:ext cx="192104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Retractable Flow Guide Subassembly</a:t>
            </a:r>
            <a:endParaRPr lang="en-SG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740E526-9D02-4119-A142-E808F0E153AD}"/>
              </a:ext>
            </a:extLst>
          </p:cNvPr>
          <p:cNvSpPr/>
          <p:nvPr/>
        </p:nvSpPr>
        <p:spPr>
          <a:xfrm>
            <a:off x="8367648" y="4828418"/>
            <a:ext cx="1125830" cy="246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A04D1CA-6793-4F24-BCE6-C51E39F11628}"/>
              </a:ext>
            </a:extLst>
          </p:cNvPr>
          <p:cNvSpPr/>
          <p:nvPr/>
        </p:nvSpPr>
        <p:spPr>
          <a:xfrm>
            <a:off x="8685587" y="5699595"/>
            <a:ext cx="445647" cy="4523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4BE4CCAC-DF7E-458F-AD53-585E16B858D4}"/>
              </a:ext>
            </a:extLst>
          </p:cNvPr>
          <p:cNvSpPr/>
          <p:nvPr/>
        </p:nvSpPr>
        <p:spPr>
          <a:xfrm>
            <a:off x="4891373" y="3455100"/>
            <a:ext cx="4536713" cy="2696797"/>
          </a:xfrm>
          <a:custGeom>
            <a:avLst/>
            <a:gdLst>
              <a:gd name="connsiteX0" fmla="*/ 4536489 w 4667525"/>
              <a:gd name="connsiteY0" fmla="*/ 1597981 h 2858620"/>
              <a:gd name="connsiteX1" fmla="*/ 4225771 w 4667525"/>
              <a:gd name="connsiteY1" fmla="*/ 2858610 h 2858620"/>
              <a:gd name="connsiteX2" fmla="*/ 896645 w 4667525"/>
              <a:gd name="connsiteY2" fmla="*/ 1580225 h 2858620"/>
              <a:gd name="connsiteX3" fmla="*/ 0 w 4667525"/>
              <a:gd name="connsiteY3" fmla="*/ 0 h 2858620"/>
              <a:gd name="connsiteX4" fmla="*/ 0 w 4667525"/>
              <a:gd name="connsiteY4" fmla="*/ 0 h 2858620"/>
              <a:gd name="connsiteX0" fmla="*/ 4536489 w 4572783"/>
              <a:gd name="connsiteY0" fmla="*/ 1597981 h 2707703"/>
              <a:gd name="connsiteX1" fmla="*/ 3764132 w 4572783"/>
              <a:gd name="connsiteY1" fmla="*/ 2707690 h 2707703"/>
              <a:gd name="connsiteX2" fmla="*/ 896645 w 4572783"/>
              <a:gd name="connsiteY2" fmla="*/ 1580225 h 2707703"/>
              <a:gd name="connsiteX3" fmla="*/ 0 w 4572783"/>
              <a:gd name="connsiteY3" fmla="*/ 0 h 2707703"/>
              <a:gd name="connsiteX4" fmla="*/ 0 w 4572783"/>
              <a:gd name="connsiteY4" fmla="*/ 0 h 2707703"/>
              <a:gd name="connsiteX0" fmla="*/ 4536489 w 4570757"/>
              <a:gd name="connsiteY0" fmla="*/ 1597981 h 2722804"/>
              <a:gd name="connsiteX1" fmla="*/ 3764132 w 4570757"/>
              <a:gd name="connsiteY1" fmla="*/ 2707690 h 2722804"/>
              <a:gd name="connsiteX2" fmla="*/ 1083077 w 4570757"/>
              <a:gd name="connsiteY2" fmla="*/ 887766 h 2722804"/>
              <a:gd name="connsiteX3" fmla="*/ 0 w 4570757"/>
              <a:gd name="connsiteY3" fmla="*/ 0 h 2722804"/>
              <a:gd name="connsiteX4" fmla="*/ 0 w 4570757"/>
              <a:gd name="connsiteY4" fmla="*/ 0 h 2722804"/>
              <a:gd name="connsiteX0" fmla="*/ 4536489 w 4570757"/>
              <a:gd name="connsiteY0" fmla="*/ 1597981 h 2688081"/>
              <a:gd name="connsiteX1" fmla="*/ 3764132 w 4570757"/>
              <a:gd name="connsiteY1" fmla="*/ 2672180 h 2688081"/>
              <a:gd name="connsiteX2" fmla="*/ 1083077 w 4570757"/>
              <a:gd name="connsiteY2" fmla="*/ 887766 h 2688081"/>
              <a:gd name="connsiteX3" fmla="*/ 0 w 4570757"/>
              <a:gd name="connsiteY3" fmla="*/ 0 h 2688081"/>
              <a:gd name="connsiteX4" fmla="*/ 0 w 4570757"/>
              <a:gd name="connsiteY4" fmla="*/ 0 h 2688081"/>
              <a:gd name="connsiteX0" fmla="*/ 4536489 w 4592470"/>
              <a:gd name="connsiteY0" fmla="*/ 1597981 h 2679412"/>
              <a:gd name="connsiteX1" fmla="*/ 3977196 w 4592470"/>
              <a:gd name="connsiteY1" fmla="*/ 2663302 h 2679412"/>
              <a:gd name="connsiteX2" fmla="*/ 1083077 w 4592470"/>
              <a:gd name="connsiteY2" fmla="*/ 887766 h 2679412"/>
              <a:gd name="connsiteX3" fmla="*/ 0 w 4592470"/>
              <a:gd name="connsiteY3" fmla="*/ 0 h 2679412"/>
              <a:gd name="connsiteX4" fmla="*/ 0 w 4592470"/>
              <a:gd name="connsiteY4" fmla="*/ 0 h 2679412"/>
              <a:gd name="connsiteX0" fmla="*/ 4536489 w 4611555"/>
              <a:gd name="connsiteY0" fmla="*/ 1597981 h 2679412"/>
              <a:gd name="connsiteX1" fmla="*/ 3977196 w 4611555"/>
              <a:gd name="connsiteY1" fmla="*/ 2663302 h 2679412"/>
              <a:gd name="connsiteX2" fmla="*/ 1083077 w 4611555"/>
              <a:gd name="connsiteY2" fmla="*/ 887766 h 2679412"/>
              <a:gd name="connsiteX3" fmla="*/ 0 w 4611555"/>
              <a:gd name="connsiteY3" fmla="*/ 0 h 2679412"/>
              <a:gd name="connsiteX4" fmla="*/ 0 w 4611555"/>
              <a:gd name="connsiteY4" fmla="*/ 0 h 2679412"/>
              <a:gd name="connsiteX0" fmla="*/ 4536489 w 4563131"/>
              <a:gd name="connsiteY0" fmla="*/ 1597981 h 2737596"/>
              <a:gd name="connsiteX1" fmla="*/ 3977196 w 4563131"/>
              <a:gd name="connsiteY1" fmla="*/ 2663302 h 2737596"/>
              <a:gd name="connsiteX2" fmla="*/ 3338005 w 4563131"/>
              <a:gd name="connsiteY2" fmla="*/ 2352581 h 2737596"/>
              <a:gd name="connsiteX3" fmla="*/ 0 w 4563131"/>
              <a:gd name="connsiteY3" fmla="*/ 0 h 2737596"/>
              <a:gd name="connsiteX4" fmla="*/ 0 w 4563131"/>
              <a:gd name="connsiteY4" fmla="*/ 0 h 2737596"/>
              <a:gd name="connsiteX0" fmla="*/ 4536489 w 4607510"/>
              <a:gd name="connsiteY0" fmla="*/ 1597981 h 2717924"/>
              <a:gd name="connsiteX1" fmla="*/ 4385568 w 4607510"/>
              <a:gd name="connsiteY1" fmla="*/ 2636669 h 2717924"/>
              <a:gd name="connsiteX2" fmla="*/ 3338005 w 4607510"/>
              <a:gd name="connsiteY2" fmla="*/ 2352581 h 2717924"/>
              <a:gd name="connsiteX3" fmla="*/ 0 w 4607510"/>
              <a:gd name="connsiteY3" fmla="*/ 0 h 2717924"/>
              <a:gd name="connsiteX4" fmla="*/ 0 w 4607510"/>
              <a:gd name="connsiteY4" fmla="*/ 0 h 2717924"/>
              <a:gd name="connsiteX0" fmla="*/ 4536489 w 4615889"/>
              <a:gd name="connsiteY0" fmla="*/ 1597981 h 2729625"/>
              <a:gd name="connsiteX1" fmla="*/ 4385568 w 4615889"/>
              <a:gd name="connsiteY1" fmla="*/ 2636669 h 2729625"/>
              <a:gd name="connsiteX2" fmla="*/ 3338005 w 4615889"/>
              <a:gd name="connsiteY2" fmla="*/ 2352581 h 2729625"/>
              <a:gd name="connsiteX3" fmla="*/ 0 w 4615889"/>
              <a:gd name="connsiteY3" fmla="*/ 0 h 2729625"/>
              <a:gd name="connsiteX4" fmla="*/ 0 w 4615889"/>
              <a:gd name="connsiteY4" fmla="*/ 0 h 2729625"/>
              <a:gd name="connsiteX0" fmla="*/ 4536489 w 4578959"/>
              <a:gd name="connsiteY0" fmla="*/ 1597981 h 2698243"/>
              <a:gd name="connsiteX1" fmla="*/ 4181381 w 4578959"/>
              <a:gd name="connsiteY1" fmla="*/ 2592281 h 2698243"/>
              <a:gd name="connsiteX2" fmla="*/ 3338005 w 4578959"/>
              <a:gd name="connsiteY2" fmla="*/ 2352581 h 2698243"/>
              <a:gd name="connsiteX3" fmla="*/ 0 w 4578959"/>
              <a:gd name="connsiteY3" fmla="*/ 0 h 2698243"/>
              <a:gd name="connsiteX4" fmla="*/ 0 w 4578959"/>
              <a:gd name="connsiteY4" fmla="*/ 0 h 2698243"/>
              <a:gd name="connsiteX0" fmla="*/ 4536489 w 4571732"/>
              <a:gd name="connsiteY0" fmla="*/ 1597981 h 2832842"/>
              <a:gd name="connsiteX1" fmla="*/ 4181381 w 4571732"/>
              <a:gd name="connsiteY1" fmla="*/ 2592281 h 2832842"/>
              <a:gd name="connsiteX2" fmla="*/ 3657601 w 4571732"/>
              <a:gd name="connsiteY2" fmla="*/ 2601156 h 2832842"/>
              <a:gd name="connsiteX3" fmla="*/ 0 w 4571732"/>
              <a:gd name="connsiteY3" fmla="*/ 0 h 2832842"/>
              <a:gd name="connsiteX4" fmla="*/ 0 w 4571732"/>
              <a:gd name="connsiteY4" fmla="*/ 0 h 2832842"/>
              <a:gd name="connsiteX0" fmla="*/ 4536489 w 4571732"/>
              <a:gd name="connsiteY0" fmla="*/ 1597981 h 2746300"/>
              <a:gd name="connsiteX1" fmla="*/ 4181381 w 4571732"/>
              <a:gd name="connsiteY1" fmla="*/ 2592281 h 2746300"/>
              <a:gd name="connsiteX2" fmla="*/ 3657601 w 4571732"/>
              <a:gd name="connsiteY2" fmla="*/ 2601156 h 2746300"/>
              <a:gd name="connsiteX3" fmla="*/ 0 w 4571732"/>
              <a:gd name="connsiteY3" fmla="*/ 0 h 2746300"/>
              <a:gd name="connsiteX4" fmla="*/ 0 w 4571732"/>
              <a:gd name="connsiteY4" fmla="*/ 0 h 2746300"/>
              <a:gd name="connsiteX0" fmla="*/ 4536489 w 4591493"/>
              <a:gd name="connsiteY0" fmla="*/ 1597981 h 2710016"/>
              <a:gd name="connsiteX1" fmla="*/ 4181381 w 4591493"/>
              <a:gd name="connsiteY1" fmla="*/ 2592281 h 2710016"/>
              <a:gd name="connsiteX2" fmla="*/ 3657601 w 4591493"/>
              <a:gd name="connsiteY2" fmla="*/ 2601156 h 2710016"/>
              <a:gd name="connsiteX3" fmla="*/ 0 w 4591493"/>
              <a:gd name="connsiteY3" fmla="*/ 0 h 2710016"/>
              <a:gd name="connsiteX4" fmla="*/ 0 w 4591493"/>
              <a:gd name="connsiteY4" fmla="*/ 0 h 2710016"/>
              <a:gd name="connsiteX0" fmla="*/ 4536489 w 4588644"/>
              <a:gd name="connsiteY0" fmla="*/ 1597981 h 2624116"/>
              <a:gd name="connsiteX1" fmla="*/ 4181381 w 4588644"/>
              <a:gd name="connsiteY1" fmla="*/ 2592281 h 2624116"/>
              <a:gd name="connsiteX2" fmla="*/ 2610036 w 4588644"/>
              <a:gd name="connsiteY2" fmla="*/ 2272682 h 2624116"/>
              <a:gd name="connsiteX3" fmla="*/ 0 w 4588644"/>
              <a:gd name="connsiteY3" fmla="*/ 0 h 2624116"/>
              <a:gd name="connsiteX4" fmla="*/ 0 w 4588644"/>
              <a:gd name="connsiteY4" fmla="*/ 0 h 2624116"/>
              <a:gd name="connsiteX0" fmla="*/ 4536489 w 4576348"/>
              <a:gd name="connsiteY0" fmla="*/ 1597981 h 2727710"/>
              <a:gd name="connsiteX1" fmla="*/ 4074849 w 4576348"/>
              <a:gd name="connsiteY1" fmla="*/ 2681058 h 2727710"/>
              <a:gd name="connsiteX2" fmla="*/ 2610036 w 4576348"/>
              <a:gd name="connsiteY2" fmla="*/ 2272682 h 2727710"/>
              <a:gd name="connsiteX3" fmla="*/ 0 w 4576348"/>
              <a:gd name="connsiteY3" fmla="*/ 0 h 2727710"/>
              <a:gd name="connsiteX4" fmla="*/ 0 w 4576348"/>
              <a:gd name="connsiteY4" fmla="*/ 0 h 2727710"/>
              <a:gd name="connsiteX0" fmla="*/ 4536489 w 4587245"/>
              <a:gd name="connsiteY0" fmla="*/ 1597981 h 2762382"/>
              <a:gd name="connsiteX1" fmla="*/ 4074849 w 4587245"/>
              <a:gd name="connsiteY1" fmla="*/ 2681058 h 2762382"/>
              <a:gd name="connsiteX2" fmla="*/ 2610036 w 4587245"/>
              <a:gd name="connsiteY2" fmla="*/ 2272682 h 2762382"/>
              <a:gd name="connsiteX3" fmla="*/ 0 w 4587245"/>
              <a:gd name="connsiteY3" fmla="*/ 0 h 2762382"/>
              <a:gd name="connsiteX4" fmla="*/ 0 w 4587245"/>
              <a:gd name="connsiteY4" fmla="*/ 0 h 2762382"/>
              <a:gd name="connsiteX0" fmla="*/ 4536489 w 4587245"/>
              <a:gd name="connsiteY0" fmla="*/ 1597981 h 2794219"/>
              <a:gd name="connsiteX1" fmla="*/ 4074849 w 4587245"/>
              <a:gd name="connsiteY1" fmla="*/ 2681058 h 2794219"/>
              <a:gd name="connsiteX2" fmla="*/ 2610036 w 4587245"/>
              <a:gd name="connsiteY2" fmla="*/ 2272682 h 2794219"/>
              <a:gd name="connsiteX3" fmla="*/ 0 w 4587245"/>
              <a:gd name="connsiteY3" fmla="*/ 0 h 2794219"/>
              <a:gd name="connsiteX4" fmla="*/ 0 w 4587245"/>
              <a:gd name="connsiteY4" fmla="*/ 0 h 2794219"/>
              <a:gd name="connsiteX0" fmla="*/ 4536489 w 4587245"/>
              <a:gd name="connsiteY0" fmla="*/ 1597981 h 2769797"/>
              <a:gd name="connsiteX1" fmla="*/ 4074849 w 4587245"/>
              <a:gd name="connsiteY1" fmla="*/ 2689936 h 2769797"/>
              <a:gd name="connsiteX2" fmla="*/ 2610036 w 4587245"/>
              <a:gd name="connsiteY2" fmla="*/ 2272682 h 2769797"/>
              <a:gd name="connsiteX3" fmla="*/ 0 w 4587245"/>
              <a:gd name="connsiteY3" fmla="*/ 0 h 2769797"/>
              <a:gd name="connsiteX4" fmla="*/ 0 w 4587245"/>
              <a:gd name="connsiteY4" fmla="*/ 0 h 2769797"/>
              <a:gd name="connsiteX0" fmla="*/ 4536489 w 4570967"/>
              <a:gd name="connsiteY0" fmla="*/ 1597981 h 2693155"/>
              <a:gd name="connsiteX1" fmla="*/ 4074849 w 4570967"/>
              <a:gd name="connsiteY1" fmla="*/ 2689936 h 2693155"/>
              <a:gd name="connsiteX2" fmla="*/ 3045042 w 4570967"/>
              <a:gd name="connsiteY2" fmla="*/ 1864309 h 2693155"/>
              <a:gd name="connsiteX3" fmla="*/ 0 w 4570967"/>
              <a:gd name="connsiteY3" fmla="*/ 0 h 2693155"/>
              <a:gd name="connsiteX4" fmla="*/ 0 w 4570967"/>
              <a:gd name="connsiteY4" fmla="*/ 0 h 2693155"/>
              <a:gd name="connsiteX0" fmla="*/ 4536489 w 4570967"/>
              <a:gd name="connsiteY0" fmla="*/ 1597981 h 2703727"/>
              <a:gd name="connsiteX1" fmla="*/ 4074849 w 4570967"/>
              <a:gd name="connsiteY1" fmla="*/ 2689936 h 2703727"/>
              <a:gd name="connsiteX2" fmla="*/ 3045042 w 4570967"/>
              <a:gd name="connsiteY2" fmla="*/ 1864309 h 2703727"/>
              <a:gd name="connsiteX3" fmla="*/ 0 w 4570967"/>
              <a:gd name="connsiteY3" fmla="*/ 0 h 2703727"/>
              <a:gd name="connsiteX4" fmla="*/ 0 w 4570967"/>
              <a:gd name="connsiteY4" fmla="*/ 0 h 2703727"/>
              <a:gd name="connsiteX0" fmla="*/ 4536489 w 4567607"/>
              <a:gd name="connsiteY0" fmla="*/ 1597981 h 2640228"/>
              <a:gd name="connsiteX1" fmla="*/ 4021583 w 4567607"/>
              <a:gd name="connsiteY1" fmla="*/ 2636670 h 2640228"/>
              <a:gd name="connsiteX2" fmla="*/ 3045042 w 4567607"/>
              <a:gd name="connsiteY2" fmla="*/ 1864309 h 2640228"/>
              <a:gd name="connsiteX3" fmla="*/ 0 w 4567607"/>
              <a:gd name="connsiteY3" fmla="*/ 0 h 2640228"/>
              <a:gd name="connsiteX4" fmla="*/ 0 w 4567607"/>
              <a:gd name="connsiteY4" fmla="*/ 0 h 2640228"/>
              <a:gd name="connsiteX0" fmla="*/ 4536489 w 4569110"/>
              <a:gd name="connsiteY0" fmla="*/ 1597981 h 2649594"/>
              <a:gd name="connsiteX1" fmla="*/ 4021583 w 4569110"/>
              <a:gd name="connsiteY1" fmla="*/ 2636670 h 2649594"/>
              <a:gd name="connsiteX2" fmla="*/ 2885244 w 4569110"/>
              <a:gd name="connsiteY2" fmla="*/ 2032984 h 2649594"/>
              <a:gd name="connsiteX3" fmla="*/ 0 w 4569110"/>
              <a:gd name="connsiteY3" fmla="*/ 0 h 2649594"/>
              <a:gd name="connsiteX4" fmla="*/ 0 w 4569110"/>
              <a:gd name="connsiteY4" fmla="*/ 0 h 2649594"/>
              <a:gd name="connsiteX0" fmla="*/ 4536489 w 4572789"/>
              <a:gd name="connsiteY0" fmla="*/ 1597981 h 2666785"/>
              <a:gd name="connsiteX1" fmla="*/ 4074849 w 4572789"/>
              <a:gd name="connsiteY1" fmla="*/ 2654426 h 2666785"/>
              <a:gd name="connsiteX2" fmla="*/ 2885244 w 4572789"/>
              <a:gd name="connsiteY2" fmla="*/ 2032984 h 2666785"/>
              <a:gd name="connsiteX3" fmla="*/ 0 w 4572789"/>
              <a:gd name="connsiteY3" fmla="*/ 0 h 2666785"/>
              <a:gd name="connsiteX4" fmla="*/ 0 w 4572789"/>
              <a:gd name="connsiteY4" fmla="*/ 0 h 2666785"/>
              <a:gd name="connsiteX0" fmla="*/ 4545367 w 4581103"/>
              <a:gd name="connsiteY0" fmla="*/ 1553593 h 2668821"/>
              <a:gd name="connsiteX1" fmla="*/ 4074849 w 4581103"/>
              <a:gd name="connsiteY1" fmla="*/ 2654426 h 2668821"/>
              <a:gd name="connsiteX2" fmla="*/ 2885244 w 4581103"/>
              <a:gd name="connsiteY2" fmla="*/ 2032984 h 2668821"/>
              <a:gd name="connsiteX3" fmla="*/ 0 w 4581103"/>
              <a:gd name="connsiteY3" fmla="*/ 0 h 2668821"/>
              <a:gd name="connsiteX4" fmla="*/ 0 w 4581103"/>
              <a:gd name="connsiteY4" fmla="*/ 0 h 2668821"/>
              <a:gd name="connsiteX0" fmla="*/ 4545367 w 4545367"/>
              <a:gd name="connsiteY0" fmla="*/ 1553593 h 2668821"/>
              <a:gd name="connsiteX1" fmla="*/ 4074849 w 4545367"/>
              <a:gd name="connsiteY1" fmla="*/ 2654426 h 2668821"/>
              <a:gd name="connsiteX2" fmla="*/ 2885244 w 4545367"/>
              <a:gd name="connsiteY2" fmla="*/ 2032984 h 2668821"/>
              <a:gd name="connsiteX3" fmla="*/ 0 w 4545367"/>
              <a:gd name="connsiteY3" fmla="*/ 0 h 2668821"/>
              <a:gd name="connsiteX4" fmla="*/ 0 w 4545367"/>
              <a:gd name="connsiteY4" fmla="*/ 0 h 2668821"/>
              <a:gd name="connsiteX0" fmla="*/ 4545367 w 4545367"/>
              <a:gd name="connsiteY0" fmla="*/ 1553593 h 2668821"/>
              <a:gd name="connsiteX1" fmla="*/ 4074849 w 4545367"/>
              <a:gd name="connsiteY1" fmla="*/ 2654426 h 2668821"/>
              <a:gd name="connsiteX2" fmla="*/ 2885244 w 4545367"/>
              <a:gd name="connsiteY2" fmla="*/ 2032984 h 2668821"/>
              <a:gd name="connsiteX3" fmla="*/ 0 w 4545367"/>
              <a:gd name="connsiteY3" fmla="*/ 0 h 2668821"/>
              <a:gd name="connsiteX4" fmla="*/ 0 w 4545367"/>
              <a:gd name="connsiteY4" fmla="*/ 0 h 2668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5367" h="2668821">
                <a:moveTo>
                  <a:pt x="4545367" y="1553593"/>
                </a:moveTo>
                <a:cubicBezTo>
                  <a:pt x="4205057" y="2336308"/>
                  <a:pt x="4351536" y="2574528"/>
                  <a:pt x="4074849" y="2654426"/>
                </a:cubicBezTo>
                <a:cubicBezTo>
                  <a:pt x="3798162" y="2734325"/>
                  <a:pt x="3564386" y="2475388"/>
                  <a:pt x="2885244" y="2032984"/>
                </a:cubicBezTo>
                <a:cubicBezTo>
                  <a:pt x="2206103" y="1590580"/>
                  <a:pt x="480874" y="338831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A1FD61-E9B2-44AC-B071-55F872969A9A}"/>
              </a:ext>
            </a:extLst>
          </p:cNvPr>
          <p:cNvSpPr txBox="1"/>
          <p:nvPr/>
        </p:nvSpPr>
        <p:spPr>
          <a:xfrm>
            <a:off x="4670483" y="5204114"/>
            <a:ext cx="19210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Retraction Cable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522689D-E141-4EE7-A628-63FA410BB5D9}"/>
              </a:ext>
            </a:extLst>
          </p:cNvPr>
          <p:cNvSpPr txBox="1"/>
          <p:nvPr/>
        </p:nvSpPr>
        <p:spPr>
          <a:xfrm>
            <a:off x="10413179" y="4582017"/>
            <a:ext cx="119386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Guide Retraction Motor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ED41751-7B13-49A1-8A6A-2EDB29506C1C}"/>
              </a:ext>
            </a:extLst>
          </p:cNvPr>
          <p:cNvSpPr txBox="1"/>
          <p:nvPr/>
        </p:nvSpPr>
        <p:spPr>
          <a:xfrm>
            <a:off x="10787309" y="5699595"/>
            <a:ext cx="87678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Pulley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62AAEE2-D6AF-4133-8B25-600ECD29D7FD}"/>
              </a:ext>
            </a:extLst>
          </p:cNvPr>
          <p:cNvSpPr txBox="1"/>
          <p:nvPr/>
        </p:nvSpPr>
        <p:spPr>
          <a:xfrm>
            <a:off x="10402841" y="3604521"/>
            <a:ext cx="11938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Housing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9A85600-4255-47D4-BEF5-50A80EE49280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6813586" y="3663685"/>
            <a:ext cx="346140" cy="4567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Circular 126">
            <a:extLst>
              <a:ext uri="{FF2B5EF4-FFF2-40B4-BE49-F238E27FC236}">
                <a16:creationId xmlns:a16="http://schemas.microsoft.com/office/drawing/2014/main" id="{FC3B8351-2A2F-41FB-819B-C25713BB549B}"/>
              </a:ext>
            </a:extLst>
          </p:cNvPr>
          <p:cNvSpPr/>
          <p:nvPr/>
        </p:nvSpPr>
        <p:spPr>
          <a:xfrm rot="6320221" flipV="1">
            <a:off x="7800490" y="4589594"/>
            <a:ext cx="812055" cy="725165"/>
          </a:xfrm>
          <a:prstGeom prst="circular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6B94F43-028F-40B7-9BF3-BDE03E68CA2E}"/>
              </a:ext>
            </a:extLst>
          </p:cNvPr>
          <p:cNvSpPr txBox="1"/>
          <p:nvPr/>
        </p:nvSpPr>
        <p:spPr>
          <a:xfrm>
            <a:off x="5942206" y="3355908"/>
            <a:ext cx="243503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Retractable Flow Guide (RFG)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21E13A9-D500-4D56-8C5C-9B7BC1D7F4DB}"/>
              </a:ext>
            </a:extLst>
          </p:cNvPr>
          <p:cNvSpPr txBox="1"/>
          <p:nvPr/>
        </p:nvSpPr>
        <p:spPr>
          <a:xfrm>
            <a:off x="8310145" y="3849016"/>
            <a:ext cx="19220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Guide Pivot Point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1BA19D2-3B62-4504-9917-6D0ED0309537}"/>
              </a:ext>
            </a:extLst>
          </p:cNvPr>
          <p:cNvCxnSpPr>
            <a:cxnSpLocks/>
          </p:cNvCxnSpPr>
          <p:nvPr/>
        </p:nvCxnSpPr>
        <p:spPr>
          <a:xfrm flipH="1">
            <a:off x="8215283" y="4157737"/>
            <a:ext cx="1037136" cy="6553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70D7478-C6DF-4ACA-93F2-1AAAC0FCC092}"/>
              </a:ext>
            </a:extLst>
          </p:cNvPr>
          <p:cNvCxnSpPr>
            <a:cxnSpLocks/>
          </p:cNvCxnSpPr>
          <p:nvPr/>
        </p:nvCxnSpPr>
        <p:spPr>
          <a:xfrm flipH="1">
            <a:off x="9438570" y="4951348"/>
            <a:ext cx="974606" cy="23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9757E03-C324-4AA4-B707-B4310DEC5FCF}"/>
              </a:ext>
            </a:extLst>
          </p:cNvPr>
          <p:cNvCxnSpPr>
            <a:cxnSpLocks/>
          </p:cNvCxnSpPr>
          <p:nvPr/>
        </p:nvCxnSpPr>
        <p:spPr>
          <a:xfrm flipH="1">
            <a:off x="9131231" y="5853483"/>
            <a:ext cx="1656075" cy="722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63AC2C3-0233-4DD8-A540-DAF3D80BE551}"/>
              </a:ext>
            </a:extLst>
          </p:cNvPr>
          <p:cNvCxnSpPr>
            <a:cxnSpLocks/>
          </p:cNvCxnSpPr>
          <p:nvPr/>
        </p:nvCxnSpPr>
        <p:spPr>
          <a:xfrm flipH="1">
            <a:off x="8930560" y="3866130"/>
            <a:ext cx="1472278" cy="9535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6E253E-FD4C-417C-B9D5-3547BAD60584}"/>
              </a:ext>
            </a:extLst>
          </p:cNvPr>
          <p:cNvCxnSpPr>
            <a:cxnSpLocks/>
            <a:stCxn id="47" idx="0"/>
            <a:endCxn id="44" idx="1"/>
          </p:cNvCxnSpPr>
          <p:nvPr/>
        </p:nvCxnSpPr>
        <p:spPr>
          <a:xfrm flipV="1">
            <a:off x="7212104" y="5225638"/>
            <a:ext cx="1139255" cy="6174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E8D1103-E7CD-441E-A75A-54CD2C87066C}"/>
              </a:ext>
            </a:extLst>
          </p:cNvPr>
          <p:cNvSpPr/>
          <p:nvPr/>
        </p:nvSpPr>
        <p:spPr>
          <a:xfrm>
            <a:off x="4323967" y="2861523"/>
            <a:ext cx="690895" cy="7781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140421C-EFE9-4AE7-A6AF-EB260543BA2E}"/>
              </a:ext>
            </a:extLst>
          </p:cNvPr>
          <p:cNvSpPr txBox="1"/>
          <p:nvPr/>
        </p:nvSpPr>
        <p:spPr>
          <a:xfrm>
            <a:off x="5450044" y="2062721"/>
            <a:ext cx="119460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Stopper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CD9B248-DF5A-49F1-8804-17CF0704D6DC}"/>
              </a:ext>
            </a:extLst>
          </p:cNvPr>
          <p:cNvCxnSpPr>
            <a:cxnSpLocks/>
            <a:stCxn id="135" idx="2"/>
            <a:endCxn id="134" idx="0"/>
          </p:cNvCxnSpPr>
          <p:nvPr/>
        </p:nvCxnSpPr>
        <p:spPr>
          <a:xfrm flipH="1">
            <a:off x="4669415" y="2370498"/>
            <a:ext cx="1377931" cy="491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6D5E31C-75E1-4C89-A11D-9442AC3DF5D3}"/>
              </a:ext>
            </a:extLst>
          </p:cNvPr>
          <p:cNvGrpSpPr/>
          <p:nvPr/>
        </p:nvGrpSpPr>
        <p:grpSpPr>
          <a:xfrm>
            <a:off x="9179330" y="4823594"/>
            <a:ext cx="254829" cy="276999"/>
            <a:chOff x="9152576" y="4810744"/>
            <a:chExt cx="254829" cy="276999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86BC786-EE6D-471C-A9CE-804197B6DF22}"/>
                </a:ext>
              </a:extLst>
            </p:cNvPr>
            <p:cNvSpPr/>
            <p:nvPr/>
          </p:nvSpPr>
          <p:spPr>
            <a:xfrm>
              <a:off x="9152576" y="4828417"/>
              <a:ext cx="254829" cy="246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93B7D9F-B070-4647-8E5F-7C0ADB6693B2}"/>
                </a:ext>
              </a:extLst>
            </p:cNvPr>
            <p:cNvSpPr txBox="1"/>
            <p:nvPr/>
          </p:nvSpPr>
          <p:spPr>
            <a:xfrm>
              <a:off x="9162661" y="4810744"/>
              <a:ext cx="234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S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16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6CE9BB-8300-4D0C-9C7E-B053CDCA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4562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Retractable Flow Guide Subassembly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E6AF54-E48B-4891-9656-E21E347F484B}"/>
              </a:ext>
            </a:extLst>
          </p:cNvPr>
          <p:cNvGrpSpPr/>
          <p:nvPr/>
        </p:nvGrpSpPr>
        <p:grpSpPr>
          <a:xfrm>
            <a:off x="4807314" y="895350"/>
            <a:ext cx="7227538" cy="5962650"/>
            <a:chOff x="4436560" y="895351"/>
            <a:chExt cx="7227538" cy="596265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F861DC-E40D-45CF-B1F9-91D97C5A886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149" y="895351"/>
              <a:ext cx="0" cy="59626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8E50F5-2499-4A01-957B-B899328CDB6E}"/>
                </a:ext>
              </a:extLst>
            </p:cNvPr>
            <p:cNvSpPr/>
            <p:nvPr/>
          </p:nvSpPr>
          <p:spPr>
            <a:xfrm rot="5400000" flipV="1">
              <a:off x="8364163" y="5319342"/>
              <a:ext cx="1109839" cy="1839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B1D32-4DE2-47F5-9B9B-953B2B4ED0A2}"/>
                </a:ext>
              </a:extLst>
            </p:cNvPr>
            <p:cNvSpPr/>
            <p:nvPr/>
          </p:nvSpPr>
          <p:spPr>
            <a:xfrm rot="1461601">
              <a:off x="4436560" y="4048946"/>
              <a:ext cx="4028355" cy="1190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21957CC-4F68-4D8C-AB58-ACCB734A108F}"/>
                </a:ext>
              </a:extLst>
            </p:cNvPr>
            <p:cNvCxnSpPr>
              <a:cxnSpLocks/>
              <a:stCxn id="64" idx="0"/>
            </p:cNvCxnSpPr>
            <p:nvPr/>
          </p:nvCxnSpPr>
          <p:spPr>
            <a:xfrm flipV="1">
              <a:off x="5631009" y="4516646"/>
              <a:ext cx="586164" cy="6874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6F6E051-41AD-4CF3-924C-0F353354B1AB}"/>
                </a:ext>
              </a:extLst>
            </p:cNvPr>
            <p:cNvSpPr/>
            <p:nvPr/>
          </p:nvSpPr>
          <p:spPr>
            <a:xfrm>
              <a:off x="8080456" y="4813064"/>
              <a:ext cx="269662" cy="276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E0452A-207C-48B8-BF8D-557213C32923}"/>
                </a:ext>
              </a:extLst>
            </p:cNvPr>
            <p:cNvSpPr/>
            <p:nvPr/>
          </p:nvSpPr>
          <p:spPr>
            <a:xfrm>
              <a:off x="8367649" y="4828418"/>
              <a:ext cx="1125830" cy="246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FB7FD0D-8623-4A2E-A037-2BED6BF3694C}"/>
                </a:ext>
              </a:extLst>
            </p:cNvPr>
            <p:cNvSpPr/>
            <p:nvPr/>
          </p:nvSpPr>
          <p:spPr>
            <a:xfrm>
              <a:off x="8685588" y="5699595"/>
              <a:ext cx="445647" cy="45230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3B40CCB-473D-49A1-AF2F-50AB2E4ECC24}"/>
                </a:ext>
              </a:extLst>
            </p:cNvPr>
            <p:cNvSpPr/>
            <p:nvPr/>
          </p:nvSpPr>
          <p:spPr>
            <a:xfrm>
              <a:off x="4891374" y="3455100"/>
              <a:ext cx="4536713" cy="2696797"/>
            </a:xfrm>
            <a:custGeom>
              <a:avLst/>
              <a:gdLst>
                <a:gd name="connsiteX0" fmla="*/ 4536489 w 4667525"/>
                <a:gd name="connsiteY0" fmla="*/ 1597981 h 2858620"/>
                <a:gd name="connsiteX1" fmla="*/ 4225771 w 4667525"/>
                <a:gd name="connsiteY1" fmla="*/ 2858610 h 2858620"/>
                <a:gd name="connsiteX2" fmla="*/ 896645 w 4667525"/>
                <a:gd name="connsiteY2" fmla="*/ 1580225 h 2858620"/>
                <a:gd name="connsiteX3" fmla="*/ 0 w 4667525"/>
                <a:gd name="connsiteY3" fmla="*/ 0 h 2858620"/>
                <a:gd name="connsiteX4" fmla="*/ 0 w 4667525"/>
                <a:gd name="connsiteY4" fmla="*/ 0 h 2858620"/>
                <a:gd name="connsiteX0" fmla="*/ 4536489 w 4572783"/>
                <a:gd name="connsiteY0" fmla="*/ 1597981 h 2707703"/>
                <a:gd name="connsiteX1" fmla="*/ 3764132 w 4572783"/>
                <a:gd name="connsiteY1" fmla="*/ 2707690 h 2707703"/>
                <a:gd name="connsiteX2" fmla="*/ 896645 w 4572783"/>
                <a:gd name="connsiteY2" fmla="*/ 1580225 h 2707703"/>
                <a:gd name="connsiteX3" fmla="*/ 0 w 4572783"/>
                <a:gd name="connsiteY3" fmla="*/ 0 h 2707703"/>
                <a:gd name="connsiteX4" fmla="*/ 0 w 4572783"/>
                <a:gd name="connsiteY4" fmla="*/ 0 h 2707703"/>
                <a:gd name="connsiteX0" fmla="*/ 4536489 w 4570757"/>
                <a:gd name="connsiteY0" fmla="*/ 1597981 h 2722804"/>
                <a:gd name="connsiteX1" fmla="*/ 3764132 w 4570757"/>
                <a:gd name="connsiteY1" fmla="*/ 2707690 h 2722804"/>
                <a:gd name="connsiteX2" fmla="*/ 1083077 w 4570757"/>
                <a:gd name="connsiteY2" fmla="*/ 887766 h 2722804"/>
                <a:gd name="connsiteX3" fmla="*/ 0 w 4570757"/>
                <a:gd name="connsiteY3" fmla="*/ 0 h 2722804"/>
                <a:gd name="connsiteX4" fmla="*/ 0 w 4570757"/>
                <a:gd name="connsiteY4" fmla="*/ 0 h 2722804"/>
                <a:gd name="connsiteX0" fmla="*/ 4536489 w 4570757"/>
                <a:gd name="connsiteY0" fmla="*/ 1597981 h 2688081"/>
                <a:gd name="connsiteX1" fmla="*/ 3764132 w 4570757"/>
                <a:gd name="connsiteY1" fmla="*/ 2672180 h 2688081"/>
                <a:gd name="connsiteX2" fmla="*/ 1083077 w 4570757"/>
                <a:gd name="connsiteY2" fmla="*/ 887766 h 2688081"/>
                <a:gd name="connsiteX3" fmla="*/ 0 w 4570757"/>
                <a:gd name="connsiteY3" fmla="*/ 0 h 2688081"/>
                <a:gd name="connsiteX4" fmla="*/ 0 w 4570757"/>
                <a:gd name="connsiteY4" fmla="*/ 0 h 2688081"/>
                <a:gd name="connsiteX0" fmla="*/ 4536489 w 4592470"/>
                <a:gd name="connsiteY0" fmla="*/ 1597981 h 2679412"/>
                <a:gd name="connsiteX1" fmla="*/ 3977196 w 4592470"/>
                <a:gd name="connsiteY1" fmla="*/ 2663302 h 2679412"/>
                <a:gd name="connsiteX2" fmla="*/ 1083077 w 4592470"/>
                <a:gd name="connsiteY2" fmla="*/ 887766 h 2679412"/>
                <a:gd name="connsiteX3" fmla="*/ 0 w 4592470"/>
                <a:gd name="connsiteY3" fmla="*/ 0 h 2679412"/>
                <a:gd name="connsiteX4" fmla="*/ 0 w 4592470"/>
                <a:gd name="connsiteY4" fmla="*/ 0 h 2679412"/>
                <a:gd name="connsiteX0" fmla="*/ 4536489 w 4611555"/>
                <a:gd name="connsiteY0" fmla="*/ 1597981 h 2679412"/>
                <a:gd name="connsiteX1" fmla="*/ 3977196 w 4611555"/>
                <a:gd name="connsiteY1" fmla="*/ 2663302 h 2679412"/>
                <a:gd name="connsiteX2" fmla="*/ 1083077 w 4611555"/>
                <a:gd name="connsiteY2" fmla="*/ 887766 h 2679412"/>
                <a:gd name="connsiteX3" fmla="*/ 0 w 4611555"/>
                <a:gd name="connsiteY3" fmla="*/ 0 h 2679412"/>
                <a:gd name="connsiteX4" fmla="*/ 0 w 4611555"/>
                <a:gd name="connsiteY4" fmla="*/ 0 h 2679412"/>
                <a:gd name="connsiteX0" fmla="*/ 4536489 w 4563131"/>
                <a:gd name="connsiteY0" fmla="*/ 1597981 h 2737596"/>
                <a:gd name="connsiteX1" fmla="*/ 3977196 w 4563131"/>
                <a:gd name="connsiteY1" fmla="*/ 2663302 h 2737596"/>
                <a:gd name="connsiteX2" fmla="*/ 3338005 w 4563131"/>
                <a:gd name="connsiteY2" fmla="*/ 2352581 h 2737596"/>
                <a:gd name="connsiteX3" fmla="*/ 0 w 4563131"/>
                <a:gd name="connsiteY3" fmla="*/ 0 h 2737596"/>
                <a:gd name="connsiteX4" fmla="*/ 0 w 4563131"/>
                <a:gd name="connsiteY4" fmla="*/ 0 h 2737596"/>
                <a:gd name="connsiteX0" fmla="*/ 4536489 w 4607510"/>
                <a:gd name="connsiteY0" fmla="*/ 1597981 h 2717924"/>
                <a:gd name="connsiteX1" fmla="*/ 4385568 w 4607510"/>
                <a:gd name="connsiteY1" fmla="*/ 2636669 h 2717924"/>
                <a:gd name="connsiteX2" fmla="*/ 3338005 w 4607510"/>
                <a:gd name="connsiteY2" fmla="*/ 2352581 h 2717924"/>
                <a:gd name="connsiteX3" fmla="*/ 0 w 4607510"/>
                <a:gd name="connsiteY3" fmla="*/ 0 h 2717924"/>
                <a:gd name="connsiteX4" fmla="*/ 0 w 4607510"/>
                <a:gd name="connsiteY4" fmla="*/ 0 h 2717924"/>
                <a:gd name="connsiteX0" fmla="*/ 4536489 w 4615889"/>
                <a:gd name="connsiteY0" fmla="*/ 1597981 h 2729625"/>
                <a:gd name="connsiteX1" fmla="*/ 4385568 w 4615889"/>
                <a:gd name="connsiteY1" fmla="*/ 2636669 h 2729625"/>
                <a:gd name="connsiteX2" fmla="*/ 3338005 w 4615889"/>
                <a:gd name="connsiteY2" fmla="*/ 2352581 h 2729625"/>
                <a:gd name="connsiteX3" fmla="*/ 0 w 4615889"/>
                <a:gd name="connsiteY3" fmla="*/ 0 h 2729625"/>
                <a:gd name="connsiteX4" fmla="*/ 0 w 4615889"/>
                <a:gd name="connsiteY4" fmla="*/ 0 h 2729625"/>
                <a:gd name="connsiteX0" fmla="*/ 4536489 w 4578959"/>
                <a:gd name="connsiteY0" fmla="*/ 1597981 h 2698243"/>
                <a:gd name="connsiteX1" fmla="*/ 4181381 w 4578959"/>
                <a:gd name="connsiteY1" fmla="*/ 2592281 h 2698243"/>
                <a:gd name="connsiteX2" fmla="*/ 3338005 w 4578959"/>
                <a:gd name="connsiteY2" fmla="*/ 2352581 h 2698243"/>
                <a:gd name="connsiteX3" fmla="*/ 0 w 4578959"/>
                <a:gd name="connsiteY3" fmla="*/ 0 h 2698243"/>
                <a:gd name="connsiteX4" fmla="*/ 0 w 4578959"/>
                <a:gd name="connsiteY4" fmla="*/ 0 h 2698243"/>
                <a:gd name="connsiteX0" fmla="*/ 4536489 w 4571732"/>
                <a:gd name="connsiteY0" fmla="*/ 1597981 h 2832842"/>
                <a:gd name="connsiteX1" fmla="*/ 4181381 w 4571732"/>
                <a:gd name="connsiteY1" fmla="*/ 2592281 h 2832842"/>
                <a:gd name="connsiteX2" fmla="*/ 3657601 w 4571732"/>
                <a:gd name="connsiteY2" fmla="*/ 2601156 h 2832842"/>
                <a:gd name="connsiteX3" fmla="*/ 0 w 4571732"/>
                <a:gd name="connsiteY3" fmla="*/ 0 h 2832842"/>
                <a:gd name="connsiteX4" fmla="*/ 0 w 4571732"/>
                <a:gd name="connsiteY4" fmla="*/ 0 h 2832842"/>
                <a:gd name="connsiteX0" fmla="*/ 4536489 w 4571732"/>
                <a:gd name="connsiteY0" fmla="*/ 1597981 h 2746300"/>
                <a:gd name="connsiteX1" fmla="*/ 4181381 w 4571732"/>
                <a:gd name="connsiteY1" fmla="*/ 2592281 h 2746300"/>
                <a:gd name="connsiteX2" fmla="*/ 3657601 w 4571732"/>
                <a:gd name="connsiteY2" fmla="*/ 2601156 h 2746300"/>
                <a:gd name="connsiteX3" fmla="*/ 0 w 4571732"/>
                <a:gd name="connsiteY3" fmla="*/ 0 h 2746300"/>
                <a:gd name="connsiteX4" fmla="*/ 0 w 4571732"/>
                <a:gd name="connsiteY4" fmla="*/ 0 h 2746300"/>
                <a:gd name="connsiteX0" fmla="*/ 4536489 w 4591493"/>
                <a:gd name="connsiteY0" fmla="*/ 1597981 h 2710016"/>
                <a:gd name="connsiteX1" fmla="*/ 4181381 w 4591493"/>
                <a:gd name="connsiteY1" fmla="*/ 2592281 h 2710016"/>
                <a:gd name="connsiteX2" fmla="*/ 3657601 w 4591493"/>
                <a:gd name="connsiteY2" fmla="*/ 2601156 h 2710016"/>
                <a:gd name="connsiteX3" fmla="*/ 0 w 4591493"/>
                <a:gd name="connsiteY3" fmla="*/ 0 h 2710016"/>
                <a:gd name="connsiteX4" fmla="*/ 0 w 4591493"/>
                <a:gd name="connsiteY4" fmla="*/ 0 h 2710016"/>
                <a:gd name="connsiteX0" fmla="*/ 4536489 w 4588644"/>
                <a:gd name="connsiteY0" fmla="*/ 1597981 h 2624116"/>
                <a:gd name="connsiteX1" fmla="*/ 4181381 w 4588644"/>
                <a:gd name="connsiteY1" fmla="*/ 2592281 h 2624116"/>
                <a:gd name="connsiteX2" fmla="*/ 2610036 w 4588644"/>
                <a:gd name="connsiteY2" fmla="*/ 2272682 h 2624116"/>
                <a:gd name="connsiteX3" fmla="*/ 0 w 4588644"/>
                <a:gd name="connsiteY3" fmla="*/ 0 h 2624116"/>
                <a:gd name="connsiteX4" fmla="*/ 0 w 4588644"/>
                <a:gd name="connsiteY4" fmla="*/ 0 h 2624116"/>
                <a:gd name="connsiteX0" fmla="*/ 4536489 w 4576348"/>
                <a:gd name="connsiteY0" fmla="*/ 1597981 h 2727710"/>
                <a:gd name="connsiteX1" fmla="*/ 4074849 w 4576348"/>
                <a:gd name="connsiteY1" fmla="*/ 2681058 h 2727710"/>
                <a:gd name="connsiteX2" fmla="*/ 2610036 w 4576348"/>
                <a:gd name="connsiteY2" fmla="*/ 2272682 h 2727710"/>
                <a:gd name="connsiteX3" fmla="*/ 0 w 4576348"/>
                <a:gd name="connsiteY3" fmla="*/ 0 h 2727710"/>
                <a:gd name="connsiteX4" fmla="*/ 0 w 4576348"/>
                <a:gd name="connsiteY4" fmla="*/ 0 h 2727710"/>
                <a:gd name="connsiteX0" fmla="*/ 4536489 w 4587245"/>
                <a:gd name="connsiteY0" fmla="*/ 1597981 h 2762382"/>
                <a:gd name="connsiteX1" fmla="*/ 4074849 w 4587245"/>
                <a:gd name="connsiteY1" fmla="*/ 2681058 h 2762382"/>
                <a:gd name="connsiteX2" fmla="*/ 2610036 w 4587245"/>
                <a:gd name="connsiteY2" fmla="*/ 2272682 h 2762382"/>
                <a:gd name="connsiteX3" fmla="*/ 0 w 4587245"/>
                <a:gd name="connsiteY3" fmla="*/ 0 h 2762382"/>
                <a:gd name="connsiteX4" fmla="*/ 0 w 4587245"/>
                <a:gd name="connsiteY4" fmla="*/ 0 h 2762382"/>
                <a:gd name="connsiteX0" fmla="*/ 4536489 w 4587245"/>
                <a:gd name="connsiteY0" fmla="*/ 1597981 h 2794219"/>
                <a:gd name="connsiteX1" fmla="*/ 4074849 w 4587245"/>
                <a:gd name="connsiteY1" fmla="*/ 2681058 h 2794219"/>
                <a:gd name="connsiteX2" fmla="*/ 2610036 w 4587245"/>
                <a:gd name="connsiteY2" fmla="*/ 2272682 h 2794219"/>
                <a:gd name="connsiteX3" fmla="*/ 0 w 4587245"/>
                <a:gd name="connsiteY3" fmla="*/ 0 h 2794219"/>
                <a:gd name="connsiteX4" fmla="*/ 0 w 4587245"/>
                <a:gd name="connsiteY4" fmla="*/ 0 h 2794219"/>
                <a:gd name="connsiteX0" fmla="*/ 4536489 w 4587245"/>
                <a:gd name="connsiteY0" fmla="*/ 1597981 h 2769797"/>
                <a:gd name="connsiteX1" fmla="*/ 4074849 w 4587245"/>
                <a:gd name="connsiteY1" fmla="*/ 2689936 h 2769797"/>
                <a:gd name="connsiteX2" fmla="*/ 2610036 w 4587245"/>
                <a:gd name="connsiteY2" fmla="*/ 2272682 h 2769797"/>
                <a:gd name="connsiteX3" fmla="*/ 0 w 4587245"/>
                <a:gd name="connsiteY3" fmla="*/ 0 h 2769797"/>
                <a:gd name="connsiteX4" fmla="*/ 0 w 4587245"/>
                <a:gd name="connsiteY4" fmla="*/ 0 h 2769797"/>
                <a:gd name="connsiteX0" fmla="*/ 4536489 w 4570967"/>
                <a:gd name="connsiteY0" fmla="*/ 1597981 h 2693155"/>
                <a:gd name="connsiteX1" fmla="*/ 4074849 w 4570967"/>
                <a:gd name="connsiteY1" fmla="*/ 2689936 h 2693155"/>
                <a:gd name="connsiteX2" fmla="*/ 3045042 w 4570967"/>
                <a:gd name="connsiteY2" fmla="*/ 1864309 h 2693155"/>
                <a:gd name="connsiteX3" fmla="*/ 0 w 4570967"/>
                <a:gd name="connsiteY3" fmla="*/ 0 h 2693155"/>
                <a:gd name="connsiteX4" fmla="*/ 0 w 4570967"/>
                <a:gd name="connsiteY4" fmla="*/ 0 h 2693155"/>
                <a:gd name="connsiteX0" fmla="*/ 4536489 w 4570967"/>
                <a:gd name="connsiteY0" fmla="*/ 1597981 h 2703727"/>
                <a:gd name="connsiteX1" fmla="*/ 4074849 w 4570967"/>
                <a:gd name="connsiteY1" fmla="*/ 2689936 h 2703727"/>
                <a:gd name="connsiteX2" fmla="*/ 3045042 w 4570967"/>
                <a:gd name="connsiteY2" fmla="*/ 1864309 h 2703727"/>
                <a:gd name="connsiteX3" fmla="*/ 0 w 4570967"/>
                <a:gd name="connsiteY3" fmla="*/ 0 h 2703727"/>
                <a:gd name="connsiteX4" fmla="*/ 0 w 4570967"/>
                <a:gd name="connsiteY4" fmla="*/ 0 h 2703727"/>
                <a:gd name="connsiteX0" fmla="*/ 4536489 w 4567607"/>
                <a:gd name="connsiteY0" fmla="*/ 1597981 h 2640228"/>
                <a:gd name="connsiteX1" fmla="*/ 4021583 w 4567607"/>
                <a:gd name="connsiteY1" fmla="*/ 2636670 h 2640228"/>
                <a:gd name="connsiteX2" fmla="*/ 3045042 w 4567607"/>
                <a:gd name="connsiteY2" fmla="*/ 1864309 h 2640228"/>
                <a:gd name="connsiteX3" fmla="*/ 0 w 4567607"/>
                <a:gd name="connsiteY3" fmla="*/ 0 h 2640228"/>
                <a:gd name="connsiteX4" fmla="*/ 0 w 4567607"/>
                <a:gd name="connsiteY4" fmla="*/ 0 h 2640228"/>
                <a:gd name="connsiteX0" fmla="*/ 4536489 w 4569110"/>
                <a:gd name="connsiteY0" fmla="*/ 1597981 h 2649594"/>
                <a:gd name="connsiteX1" fmla="*/ 4021583 w 4569110"/>
                <a:gd name="connsiteY1" fmla="*/ 2636670 h 2649594"/>
                <a:gd name="connsiteX2" fmla="*/ 2885244 w 4569110"/>
                <a:gd name="connsiteY2" fmla="*/ 2032984 h 2649594"/>
                <a:gd name="connsiteX3" fmla="*/ 0 w 4569110"/>
                <a:gd name="connsiteY3" fmla="*/ 0 h 2649594"/>
                <a:gd name="connsiteX4" fmla="*/ 0 w 4569110"/>
                <a:gd name="connsiteY4" fmla="*/ 0 h 2649594"/>
                <a:gd name="connsiteX0" fmla="*/ 4536489 w 4572789"/>
                <a:gd name="connsiteY0" fmla="*/ 1597981 h 2666785"/>
                <a:gd name="connsiteX1" fmla="*/ 4074849 w 4572789"/>
                <a:gd name="connsiteY1" fmla="*/ 2654426 h 2666785"/>
                <a:gd name="connsiteX2" fmla="*/ 2885244 w 4572789"/>
                <a:gd name="connsiteY2" fmla="*/ 2032984 h 2666785"/>
                <a:gd name="connsiteX3" fmla="*/ 0 w 4572789"/>
                <a:gd name="connsiteY3" fmla="*/ 0 h 2666785"/>
                <a:gd name="connsiteX4" fmla="*/ 0 w 4572789"/>
                <a:gd name="connsiteY4" fmla="*/ 0 h 2666785"/>
                <a:gd name="connsiteX0" fmla="*/ 4545367 w 4581103"/>
                <a:gd name="connsiteY0" fmla="*/ 1553593 h 2668821"/>
                <a:gd name="connsiteX1" fmla="*/ 4074849 w 4581103"/>
                <a:gd name="connsiteY1" fmla="*/ 2654426 h 2668821"/>
                <a:gd name="connsiteX2" fmla="*/ 2885244 w 4581103"/>
                <a:gd name="connsiteY2" fmla="*/ 2032984 h 2668821"/>
                <a:gd name="connsiteX3" fmla="*/ 0 w 4581103"/>
                <a:gd name="connsiteY3" fmla="*/ 0 h 2668821"/>
                <a:gd name="connsiteX4" fmla="*/ 0 w 4581103"/>
                <a:gd name="connsiteY4" fmla="*/ 0 h 2668821"/>
                <a:gd name="connsiteX0" fmla="*/ 4545367 w 4545367"/>
                <a:gd name="connsiteY0" fmla="*/ 1553593 h 2668821"/>
                <a:gd name="connsiteX1" fmla="*/ 4074849 w 4545367"/>
                <a:gd name="connsiteY1" fmla="*/ 2654426 h 2668821"/>
                <a:gd name="connsiteX2" fmla="*/ 2885244 w 4545367"/>
                <a:gd name="connsiteY2" fmla="*/ 2032984 h 2668821"/>
                <a:gd name="connsiteX3" fmla="*/ 0 w 4545367"/>
                <a:gd name="connsiteY3" fmla="*/ 0 h 2668821"/>
                <a:gd name="connsiteX4" fmla="*/ 0 w 4545367"/>
                <a:gd name="connsiteY4" fmla="*/ 0 h 2668821"/>
                <a:gd name="connsiteX0" fmla="*/ 4545367 w 4545367"/>
                <a:gd name="connsiteY0" fmla="*/ 1553593 h 2668821"/>
                <a:gd name="connsiteX1" fmla="*/ 4074849 w 4545367"/>
                <a:gd name="connsiteY1" fmla="*/ 2654426 h 2668821"/>
                <a:gd name="connsiteX2" fmla="*/ 2885244 w 4545367"/>
                <a:gd name="connsiteY2" fmla="*/ 2032984 h 2668821"/>
                <a:gd name="connsiteX3" fmla="*/ 0 w 4545367"/>
                <a:gd name="connsiteY3" fmla="*/ 0 h 2668821"/>
                <a:gd name="connsiteX4" fmla="*/ 0 w 4545367"/>
                <a:gd name="connsiteY4" fmla="*/ 0 h 266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367" h="2668821">
                  <a:moveTo>
                    <a:pt x="4545367" y="1553593"/>
                  </a:moveTo>
                  <a:cubicBezTo>
                    <a:pt x="4205057" y="2336308"/>
                    <a:pt x="4351536" y="2574528"/>
                    <a:pt x="4074849" y="2654426"/>
                  </a:cubicBezTo>
                  <a:cubicBezTo>
                    <a:pt x="3798162" y="2734325"/>
                    <a:pt x="3564386" y="2475388"/>
                    <a:pt x="2885244" y="2032984"/>
                  </a:cubicBezTo>
                  <a:cubicBezTo>
                    <a:pt x="2206103" y="1590580"/>
                    <a:pt x="480874" y="338831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E434B0-8562-4EB5-B579-5575D9606A9E}"/>
                </a:ext>
              </a:extLst>
            </p:cNvPr>
            <p:cNvSpPr txBox="1"/>
            <p:nvPr/>
          </p:nvSpPr>
          <p:spPr>
            <a:xfrm>
              <a:off x="4670484" y="5204114"/>
              <a:ext cx="192104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Retraction Cable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394A279-288E-47D8-A543-421F6F8CE973}"/>
                </a:ext>
              </a:extLst>
            </p:cNvPr>
            <p:cNvSpPr txBox="1"/>
            <p:nvPr/>
          </p:nvSpPr>
          <p:spPr>
            <a:xfrm>
              <a:off x="10413180" y="4582017"/>
              <a:ext cx="1193862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Guide Retraction Motor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A2F730-5EF0-49B4-AC9A-A220DB263951}"/>
                </a:ext>
              </a:extLst>
            </p:cNvPr>
            <p:cNvSpPr txBox="1"/>
            <p:nvPr/>
          </p:nvSpPr>
          <p:spPr>
            <a:xfrm>
              <a:off x="10787310" y="5699595"/>
              <a:ext cx="87678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Pulley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5C6F11-4248-40EC-8878-94111D7CE1F9}"/>
                </a:ext>
              </a:extLst>
            </p:cNvPr>
            <p:cNvSpPr txBox="1"/>
            <p:nvPr/>
          </p:nvSpPr>
          <p:spPr>
            <a:xfrm>
              <a:off x="10402842" y="3604521"/>
              <a:ext cx="1193862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Housing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0189A51-08AC-4519-815E-C633F1336DB9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6813587" y="3663685"/>
              <a:ext cx="346140" cy="4567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Arrow: Circular 68">
              <a:extLst>
                <a:ext uri="{FF2B5EF4-FFF2-40B4-BE49-F238E27FC236}">
                  <a16:creationId xmlns:a16="http://schemas.microsoft.com/office/drawing/2014/main" id="{40126F13-355E-43D4-A6E6-71518C21DDCB}"/>
                </a:ext>
              </a:extLst>
            </p:cNvPr>
            <p:cNvSpPr/>
            <p:nvPr/>
          </p:nvSpPr>
          <p:spPr>
            <a:xfrm rot="6320221" flipV="1">
              <a:off x="7800491" y="4589594"/>
              <a:ext cx="812055" cy="725165"/>
            </a:xfrm>
            <a:prstGeom prst="circular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3BA6837-DAA0-430B-AF24-9270E11DD930}"/>
                </a:ext>
              </a:extLst>
            </p:cNvPr>
            <p:cNvSpPr txBox="1"/>
            <p:nvPr/>
          </p:nvSpPr>
          <p:spPr>
            <a:xfrm>
              <a:off x="5942207" y="3355908"/>
              <a:ext cx="243503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Retractable Flow Guide (RFG)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F230B0B-8559-4050-9188-4430416EB240}"/>
                </a:ext>
              </a:extLst>
            </p:cNvPr>
            <p:cNvSpPr txBox="1"/>
            <p:nvPr/>
          </p:nvSpPr>
          <p:spPr>
            <a:xfrm>
              <a:off x="8405015" y="2351988"/>
              <a:ext cx="192208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Guide Pivot Point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7B606D5-A8E6-4C6A-AF34-7F79E109115E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 flipH="1">
              <a:off x="8215284" y="2659765"/>
              <a:ext cx="1150774" cy="215329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D95675E-D623-4A31-84BC-A9FDD5F0C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38571" y="4951348"/>
              <a:ext cx="974606" cy="231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C4A2757-4263-4F6A-960E-DC7790A3D6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1232" y="5853483"/>
              <a:ext cx="1656075" cy="722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171EC36-AC53-47A6-AFBB-1E1BC5A80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0561" y="3866130"/>
              <a:ext cx="1472278" cy="9535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D45F3F0-95E6-40A9-99EC-DCBFFB8BDC10}"/>
                </a:ext>
              </a:extLst>
            </p:cNvPr>
            <p:cNvSpPr/>
            <p:nvPr/>
          </p:nvSpPr>
          <p:spPr>
            <a:xfrm>
              <a:off x="8495955" y="4536534"/>
              <a:ext cx="302400" cy="30186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F783EA9-66AE-4233-965F-E59642BB086A}"/>
                </a:ext>
              </a:extLst>
            </p:cNvPr>
            <p:cNvSpPr txBox="1"/>
            <p:nvPr/>
          </p:nvSpPr>
          <p:spPr>
            <a:xfrm>
              <a:off x="9666700" y="2791388"/>
              <a:ext cx="145531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Microcontroller Unit and holder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7653EEF-6EA5-45D0-8DE6-2AEC682A25A4}"/>
                </a:ext>
              </a:extLst>
            </p:cNvPr>
            <p:cNvCxnSpPr>
              <a:cxnSpLocks/>
              <a:stCxn id="77" idx="2"/>
              <a:endCxn id="76" idx="0"/>
            </p:cNvCxnSpPr>
            <p:nvPr/>
          </p:nvCxnSpPr>
          <p:spPr>
            <a:xfrm flipH="1">
              <a:off x="8647155" y="3314608"/>
              <a:ext cx="1747204" cy="122192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9A2B06-0766-4488-A655-50AA865E9369}"/>
                </a:ext>
              </a:extLst>
            </p:cNvPr>
            <p:cNvSpPr/>
            <p:nvPr/>
          </p:nvSpPr>
          <p:spPr>
            <a:xfrm rot="5400000" flipV="1">
              <a:off x="8364164" y="5319342"/>
              <a:ext cx="1109839" cy="1839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3EAA255-1C23-4D83-B7DE-3A13F75F6242}"/>
                </a:ext>
              </a:extLst>
            </p:cNvPr>
            <p:cNvSpPr/>
            <p:nvPr/>
          </p:nvSpPr>
          <p:spPr>
            <a:xfrm rot="1461601">
              <a:off x="4436561" y="4048946"/>
              <a:ext cx="4028355" cy="1190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16FDEB1-3E4E-4D9E-8BF6-60DE3F38DD6A}"/>
                </a:ext>
              </a:extLst>
            </p:cNvPr>
            <p:cNvSpPr/>
            <p:nvPr/>
          </p:nvSpPr>
          <p:spPr>
            <a:xfrm rot="16200000">
              <a:off x="7300834" y="5866216"/>
              <a:ext cx="1864509" cy="119060"/>
            </a:xfrm>
            <a:prstGeom prst="rect">
              <a:avLst/>
            </a:prstGeom>
            <a:ln w="31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5673809-4E5C-41CC-82E1-980B30A7E491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5631010" y="4516646"/>
              <a:ext cx="586164" cy="6874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B5805E1-DF05-4EBB-8C6D-C40179E5177A}"/>
                </a:ext>
              </a:extLst>
            </p:cNvPr>
            <p:cNvSpPr/>
            <p:nvPr/>
          </p:nvSpPr>
          <p:spPr>
            <a:xfrm>
              <a:off x="8080457" y="4813064"/>
              <a:ext cx="269662" cy="276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AE2699D-3109-4FCC-8E39-C212049AC1D8}"/>
                </a:ext>
              </a:extLst>
            </p:cNvPr>
            <p:cNvSpPr/>
            <p:nvPr/>
          </p:nvSpPr>
          <p:spPr>
            <a:xfrm>
              <a:off x="8367650" y="4828418"/>
              <a:ext cx="1125830" cy="246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1DE029D-B2E2-4FA6-B140-DFC98D65B82D}"/>
                </a:ext>
              </a:extLst>
            </p:cNvPr>
            <p:cNvSpPr/>
            <p:nvPr/>
          </p:nvSpPr>
          <p:spPr>
            <a:xfrm>
              <a:off x="8685589" y="5699595"/>
              <a:ext cx="445647" cy="45230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105C952-422B-4F04-9352-6359DD01D79A}"/>
                </a:ext>
              </a:extLst>
            </p:cNvPr>
            <p:cNvSpPr/>
            <p:nvPr/>
          </p:nvSpPr>
          <p:spPr>
            <a:xfrm>
              <a:off x="4891375" y="3455100"/>
              <a:ext cx="4536713" cy="2696797"/>
            </a:xfrm>
            <a:custGeom>
              <a:avLst/>
              <a:gdLst>
                <a:gd name="connsiteX0" fmla="*/ 4536489 w 4667525"/>
                <a:gd name="connsiteY0" fmla="*/ 1597981 h 2858620"/>
                <a:gd name="connsiteX1" fmla="*/ 4225771 w 4667525"/>
                <a:gd name="connsiteY1" fmla="*/ 2858610 h 2858620"/>
                <a:gd name="connsiteX2" fmla="*/ 896645 w 4667525"/>
                <a:gd name="connsiteY2" fmla="*/ 1580225 h 2858620"/>
                <a:gd name="connsiteX3" fmla="*/ 0 w 4667525"/>
                <a:gd name="connsiteY3" fmla="*/ 0 h 2858620"/>
                <a:gd name="connsiteX4" fmla="*/ 0 w 4667525"/>
                <a:gd name="connsiteY4" fmla="*/ 0 h 2858620"/>
                <a:gd name="connsiteX0" fmla="*/ 4536489 w 4572783"/>
                <a:gd name="connsiteY0" fmla="*/ 1597981 h 2707703"/>
                <a:gd name="connsiteX1" fmla="*/ 3764132 w 4572783"/>
                <a:gd name="connsiteY1" fmla="*/ 2707690 h 2707703"/>
                <a:gd name="connsiteX2" fmla="*/ 896645 w 4572783"/>
                <a:gd name="connsiteY2" fmla="*/ 1580225 h 2707703"/>
                <a:gd name="connsiteX3" fmla="*/ 0 w 4572783"/>
                <a:gd name="connsiteY3" fmla="*/ 0 h 2707703"/>
                <a:gd name="connsiteX4" fmla="*/ 0 w 4572783"/>
                <a:gd name="connsiteY4" fmla="*/ 0 h 2707703"/>
                <a:gd name="connsiteX0" fmla="*/ 4536489 w 4570757"/>
                <a:gd name="connsiteY0" fmla="*/ 1597981 h 2722804"/>
                <a:gd name="connsiteX1" fmla="*/ 3764132 w 4570757"/>
                <a:gd name="connsiteY1" fmla="*/ 2707690 h 2722804"/>
                <a:gd name="connsiteX2" fmla="*/ 1083077 w 4570757"/>
                <a:gd name="connsiteY2" fmla="*/ 887766 h 2722804"/>
                <a:gd name="connsiteX3" fmla="*/ 0 w 4570757"/>
                <a:gd name="connsiteY3" fmla="*/ 0 h 2722804"/>
                <a:gd name="connsiteX4" fmla="*/ 0 w 4570757"/>
                <a:gd name="connsiteY4" fmla="*/ 0 h 2722804"/>
                <a:gd name="connsiteX0" fmla="*/ 4536489 w 4570757"/>
                <a:gd name="connsiteY0" fmla="*/ 1597981 h 2688081"/>
                <a:gd name="connsiteX1" fmla="*/ 3764132 w 4570757"/>
                <a:gd name="connsiteY1" fmla="*/ 2672180 h 2688081"/>
                <a:gd name="connsiteX2" fmla="*/ 1083077 w 4570757"/>
                <a:gd name="connsiteY2" fmla="*/ 887766 h 2688081"/>
                <a:gd name="connsiteX3" fmla="*/ 0 w 4570757"/>
                <a:gd name="connsiteY3" fmla="*/ 0 h 2688081"/>
                <a:gd name="connsiteX4" fmla="*/ 0 w 4570757"/>
                <a:gd name="connsiteY4" fmla="*/ 0 h 2688081"/>
                <a:gd name="connsiteX0" fmla="*/ 4536489 w 4592470"/>
                <a:gd name="connsiteY0" fmla="*/ 1597981 h 2679412"/>
                <a:gd name="connsiteX1" fmla="*/ 3977196 w 4592470"/>
                <a:gd name="connsiteY1" fmla="*/ 2663302 h 2679412"/>
                <a:gd name="connsiteX2" fmla="*/ 1083077 w 4592470"/>
                <a:gd name="connsiteY2" fmla="*/ 887766 h 2679412"/>
                <a:gd name="connsiteX3" fmla="*/ 0 w 4592470"/>
                <a:gd name="connsiteY3" fmla="*/ 0 h 2679412"/>
                <a:gd name="connsiteX4" fmla="*/ 0 w 4592470"/>
                <a:gd name="connsiteY4" fmla="*/ 0 h 2679412"/>
                <a:gd name="connsiteX0" fmla="*/ 4536489 w 4611555"/>
                <a:gd name="connsiteY0" fmla="*/ 1597981 h 2679412"/>
                <a:gd name="connsiteX1" fmla="*/ 3977196 w 4611555"/>
                <a:gd name="connsiteY1" fmla="*/ 2663302 h 2679412"/>
                <a:gd name="connsiteX2" fmla="*/ 1083077 w 4611555"/>
                <a:gd name="connsiteY2" fmla="*/ 887766 h 2679412"/>
                <a:gd name="connsiteX3" fmla="*/ 0 w 4611555"/>
                <a:gd name="connsiteY3" fmla="*/ 0 h 2679412"/>
                <a:gd name="connsiteX4" fmla="*/ 0 w 4611555"/>
                <a:gd name="connsiteY4" fmla="*/ 0 h 2679412"/>
                <a:gd name="connsiteX0" fmla="*/ 4536489 w 4563131"/>
                <a:gd name="connsiteY0" fmla="*/ 1597981 h 2737596"/>
                <a:gd name="connsiteX1" fmla="*/ 3977196 w 4563131"/>
                <a:gd name="connsiteY1" fmla="*/ 2663302 h 2737596"/>
                <a:gd name="connsiteX2" fmla="*/ 3338005 w 4563131"/>
                <a:gd name="connsiteY2" fmla="*/ 2352581 h 2737596"/>
                <a:gd name="connsiteX3" fmla="*/ 0 w 4563131"/>
                <a:gd name="connsiteY3" fmla="*/ 0 h 2737596"/>
                <a:gd name="connsiteX4" fmla="*/ 0 w 4563131"/>
                <a:gd name="connsiteY4" fmla="*/ 0 h 2737596"/>
                <a:gd name="connsiteX0" fmla="*/ 4536489 w 4607510"/>
                <a:gd name="connsiteY0" fmla="*/ 1597981 h 2717924"/>
                <a:gd name="connsiteX1" fmla="*/ 4385568 w 4607510"/>
                <a:gd name="connsiteY1" fmla="*/ 2636669 h 2717924"/>
                <a:gd name="connsiteX2" fmla="*/ 3338005 w 4607510"/>
                <a:gd name="connsiteY2" fmla="*/ 2352581 h 2717924"/>
                <a:gd name="connsiteX3" fmla="*/ 0 w 4607510"/>
                <a:gd name="connsiteY3" fmla="*/ 0 h 2717924"/>
                <a:gd name="connsiteX4" fmla="*/ 0 w 4607510"/>
                <a:gd name="connsiteY4" fmla="*/ 0 h 2717924"/>
                <a:gd name="connsiteX0" fmla="*/ 4536489 w 4615889"/>
                <a:gd name="connsiteY0" fmla="*/ 1597981 h 2729625"/>
                <a:gd name="connsiteX1" fmla="*/ 4385568 w 4615889"/>
                <a:gd name="connsiteY1" fmla="*/ 2636669 h 2729625"/>
                <a:gd name="connsiteX2" fmla="*/ 3338005 w 4615889"/>
                <a:gd name="connsiteY2" fmla="*/ 2352581 h 2729625"/>
                <a:gd name="connsiteX3" fmla="*/ 0 w 4615889"/>
                <a:gd name="connsiteY3" fmla="*/ 0 h 2729625"/>
                <a:gd name="connsiteX4" fmla="*/ 0 w 4615889"/>
                <a:gd name="connsiteY4" fmla="*/ 0 h 2729625"/>
                <a:gd name="connsiteX0" fmla="*/ 4536489 w 4578959"/>
                <a:gd name="connsiteY0" fmla="*/ 1597981 h 2698243"/>
                <a:gd name="connsiteX1" fmla="*/ 4181381 w 4578959"/>
                <a:gd name="connsiteY1" fmla="*/ 2592281 h 2698243"/>
                <a:gd name="connsiteX2" fmla="*/ 3338005 w 4578959"/>
                <a:gd name="connsiteY2" fmla="*/ 2352581 h 2698243"/>
                <a:gd name="connsiteX3" fmla="*/ 0 w 4578959"/>
                <a:gd name="connsiteY3" fmla="*/ 0 h 2698243"/>
                <a:gd name="connsiteX4" fmla="*/ 0 w 4578959"/>
                <a:gd name="connsiteY4" fmla="*/ 0 h 2698243"/>
                <a:gd name="connsiteX0" fmla="*/ 4536489 w 4571732"/>
                <a:gd name="connsiteY0" fmla="*/ 1597981 h 2832842"/>
                <a:gd name="connsiteX1" fmla="*/ 4181381 w 4571732"/>
                <a:gd name="connsiteY1" fmla="*/ 2592281 h 2832842"/>
                <a:gd name="connsiteX2" fmla="*/ 3657601 w 4571732"/>
                <a:gd name="connsiteY2" fmla="*/ 2601156 h 2832842"/>
                <a:gd name="connsiteX3" fmla="*/ 0 w 4571732"/>
                <a:gd name="connsiteY3" fmla="*/ 0 h 2832842"/>
                <a:gd name="connsiteX4" fmla="*/ 0 w 4571732"/>
                <a:gd name="connsiteY4" fmla="*/ 0 h 2832842"/>
                <a:gd name="connsiteX0" fmla="*/ 4536489 w 4571732"/>
                <a:gd name="connsiteY0" fmla="*/ 1597981 h 2746300"/>
                <a:gd name="connsiteX1" fmla="*/ 4181381 w 4571732"/>
                <a:gd name="connsiteY1" fmla="*/ 2592281 h 2746300"/>
                <a:gd name="connsiteX2" fmla="*/ 3657601 w 4571732"/>
                <a:gd name="connsiteY2" fmla="*/ 2601156 h 2746300"/>
                <a:gd name="connsiteX3" fmla="*/ 0 w 4571732"/>
                <a:gd name="connsiteY3" fmla="*/ 0 h 2746300"/>
                <a:gd name="connsiteX4" fmla="*/ 0 w 4571732"/>
                <a:gd name="connsiteY4" fmla="*/ 0 h 2746300"/>
                <a:gd name="connsiteX0" fmla="*/ 4536489 w 4591493"/>
                <a:gd name="connsiteY0" fmla="*/ 1597981 h 2710016"/>
                <a:gd name="connsiteX1" fmla="*/ 4181381 w 4591493"/>
                <a:gd name="connsiteY1" fmla="*/ 2592281 h 2710016"/>
                <a:gd name="connsiteX2" fmla="*/ 3657601 w 4591493"/>
                <a:gd name="connsiteY2" fmla="*/ 2601156 h 2710016"/>
                <a:gd name="connsiteX3" fmla="*/ 0 w 4591493"/>
                <a:gd name="connsiteY3" fmla="*/ 0 h 2710016"/>
                <a:gd name="connsiteX4" fmla="*/ 0 w 4591493"/>
                <a:gd name="connsiteY4" fmla="*/ 0 h 2710016"/>
                <a:gd name="connsiteX0" fmla="*/ 4536489 w 4588644"/>
                <a:gd name="connsiteY0" fmla="*/ 1597981 h 2624116"/>
                <a:gd name="connsiteX1" fmla="*/ 4181381 w 4588644"/>
                <a:gd name="connsiteY1" fmla="*/ 2592281 h 2624116"/>
                <a:gd name="connsiteX2" fmla="*/ 2610036 w 4588644"/>
                <a:gd name="connsiteY2" fmla="*/ 2272682 h 2624116"/>
                <a:gd name="connsiteX3" fmla="*/ 0 w 4588644"/>
                <a:gd name="connsiteY3" fmla="*/ 0 h 2624116"/>
                <a:gd name="connsiteX4" fmla="*/ 0 w 4588644"/>
                <a:gd name="connsiteY4" fmla="*/ 0 h 2624116"/>
                <a:gd name="connsiteX0" fmla="*/ 4536489 w 4576348"/>
                <a:gd name="connsiteY0" fmla="*/ 1597981 h 2727710"/>
                <a:gd name="connsiteX1" fmla="*/ 4074849 w 4576348"/>
                <a:gd name="connsiteY1" fmla="*/ 2681058 h 2727710"/>
                <a:gd name="connsiteX2" fmla="*/ 2610036 w 4576348"/>
                <a:gd name="connsiteY2" fmla="*/ 2272682 h 2727710"/>
                <a:gd name="connsiteX3" fmla="*/ 0 w 4576348"/>
                <a:gd name="connsiteY3" fmla="*/ 0 h 2727710"/>
                <a:gd name="connsiteX4" fmla="*/ 0 w 4576348"/>
                <a:gd name="connsiteY4" fmla="*/ 0 h 2727710"/>
                <a:gd name="connsiteX0" fmla="*/ 4536489 w 4587245"/>
                <a:gd name="connsiteY0" fmla="*/ 1597981 h 2762382"/>
                <a:gd name="connsiteX1" fmla="*/ 4074849 w 4587245"/>
                <a:gd name="connsiteY1" fmla="*/ 2681058 h 2762382"/>
                <a:gd name="connsiteX2" fmla="*/ 2610036 w 4587245"/>
                <a:gd name="connsiteY2" fmla="*/ 2272682 h 2762382"/>
                <a:gd name="connsiteX3" fmla="*/ 0 w 4587245"/>
                <a:gd name="connsiteY3" fmla="*/ 0 h 2762382"/>
                <a:gd name="connsiteX4" fmla="*/ 0 w 4587245"/>
                <a:gd name="connsiteY4" fmla="*/ 0 h 2762382"/>
                <a:gd name="connsiteX0" fmla="*/ 4536489 w 4587245"/>
                <a:gd name="connsiteY0" fmla="*/ 1597981 h 2794219"/>
                <a:gd name="connsiteX1" fmla="*/ 4074849 w 4587245"/>
                <a:gd name="connsiteY1" fmla="*/ 2681058 h 2794219"/>
                <a:gd name="connsiteX2" fmla="*/ 2610036 w 4587245"/>
                <a:gd name="connsiteY2" fmla="*/ 2272682 h 2794219"/>
                <a:gd name="connsiteX3" fmla="*/ 0 w 4587245"/>
                <a:gd name="connsiteY3" fmla="*/ 0 h 2794219"/>
                <a:gd name="connsiteX4" fmla="*/ 0 w 4587245"/>
                <a:gd name="connsiteY4" fmla="*/ 0 h 2794219"/>
                <a:gd name="connsiteX0" fmla="*/ 4536489 w 4587245"/>
                <a:gd name="connsiteY0" fmla="*/ 1597981 h 2769797"/>
                <a:gd name="connsiteX1" fmla="*/ 4074849 w 4587245"/>
                <a:gd name="connsiteY1" fmla="*/ 2689936 h 2769797"/>
                <a:gd name="connsiteX2" fmla="*/ 2610036 w 4587245"/>
                <a:gd name="connsiteY2" fmla="*/ 2272682 h 2769797"/>
                <a:gd name="connsiteX3" fmla="*/ 0 w 4587245"/>
                <a:gd name="connsiteY3" fmla="*/ 0 h 2769797"/>
                <a:gd name="connsiteX4" fmla="*/ 0 w 4587245"/>
                <a:gd name="connsiteY4" fmla="*/ 0 h 2769797"/>
                <a:gd name="connsiteX0" fmla="*/ 4536489 w 4570967"/>
                <a:gd name="connsiteY0" fmla="*/ 1597981 h 2693155"/>
                <a:gd name="connsiteX1" fmla="*/ 4074849 w 4570967"/>
                <a:gd name="connsiteY1" fmla="*/ 2689936 h 2693155"/>
                <a:gd name="connsiteX2" fmla="*/ 3045042 w 4570967"/>
                <a:gd name="connsiteY2" fmla="*/ 1864309 h 2693155"/>
                <a:gd name="connsiteX3" fmla="*/ 0 w 4570967"/>
                <a:gd name="connsiteY3" fmla="*/ 0 h 2693155"/>
                <a:gd name="connsiteX4" fmla="*/ 0 w 4570967"/>
                <a:gd name="connsiteY4" fmla="*/ 0 h 2693155"/>
                <a:gd name="connsiteX0" fmla="*/ 4536489 w 4570967"/>
                <a:gd name="connsiteY0" fmla="*/ 1597981 h 2703727"/>
                <a:gd name="connsiteX1" fmla="*/ 4074849 w 4570967"/>
                <a:gd name="connsiteY1" fmla="*/ 2689936 h 2703727"/>
                <a:gd name="connsiteX2" fmla="*/ 3045042 w 4570967"/>
                <a:gd name="connsiteY2" fmla="*/ 1864309 h 2703727"/>
                <a:gd name="connsiteX3" fmla="*/ 0 w 4570967"/>
                <a:gd name="connsiteY3" fmla="*/ 0 h 2703727"/>
                <a:gd name="connsiteX4" fmla="*/ 0 w 4570967"/>
                <a:gd name="connsiteY4" fmla="*/ 0 h 2703727"/>
                <a:gd name="connsiteX0" fmla="*/ 4536489 w 4567607"/>
                <a:gd name="connsiteY0" fmla="*/ 1597981 h 2640228"/>
                <a:gd name="connsiteX1" fmla="*/ 4021583 w 4567607"/>
                <a:gd name="connsiteY1" fmla="*/ 2636670 h 2640228"/>
                <a:gd name="connsiteX2" fmla="*/ 3045042 w 4567607"/>
                <a:gd name="connsiteY2" fmla="*/ 1864309 h 2640228"/>
                <a:gd name="connsiteX3" fmla="*/ 0 w 4567607"/>
                <a:gd name="connsiteY3" fmla="*/ 0 h 2640228"/>
                <a:gd name="connsiteX4" fmla="*/ 0 w 4567607"/>
                <a:gd name="connsiteY4" fmla="*/ 0 h 2640228"/>
                <a:gd name="connsiteX0" fmla="*/ 4536489 w 4569110"/>
                <a:gd name="connsiteY0" fmla="*/ 1597981 h 2649594"/>
                <a:gd name="connsiteX1" fmla="*/ 4021583 w 4569110"/>
                <a:gd name="connsiteY1" fmla="*/ 2636670 h 2649594"/>
                <a:gd name="connsiteX2" fmla="*/ 2885244 w 4569110"/>
                <a:gd name="connsiteY2" fmla="*/ 2032984 h 2649594"/>
                <a:gd name="connsiteX3" fmla="*/ 0 w 4569110"/>
                <a:gd name="connsiteY3" fmla="*/ 0 h 2649594"/>
                <a:gd name="connsiteX4" fmla="*/ 0 w 4569110"/>
                <a:gd name="connsiteY4" fmla="*/ 0 h 2649594"/>
                <a:gd name="connsiteX0" fmla="*/ 4536489 w 4572789"/>
                <a:gd name="connsiteY0" fmla="*/ 1597981 h 2666785"/>
                <a:gd name="connsiteX1" fmla="*/ 4074849 w 4572789"/>
                <a:gd name="connsiteY1" fmla="*/ 2654426 h 2666785"/>
                <a:gd name="connsiteX2" fmla="*/ 2885244 w 4572789"/>
                <a:gd name="connsiteY2" fmla="*/ 2032984 h 2666785"/>
                <a:gd name="connsiteX3" fmla="*/ 0 w 4572789"/>
                <a:gd name="connsiteY3" fmla="*/ 0 h 2666785"/>
                <a:gd name="connsiteX4" fmla="*/ 0 w 4572789"/>
                <a:gd name="connsiteY4" fmla="*/ 0 h 2666785"/>
                <a:gd name="connsiteX0" fmla="*/ 4545367 w 4581103"/>
                <a:gd name="connsiteY0" fmla="*/ 1553593 h 2668821"/>
                <a:gd name="connsiteX1" fmla="*/ 4074849 w 4581103"/>
                <a:gd name="connsiteY1" fmla="*/ 2654426 h 2668821"/>
                <a:gd name="connsiteX2" fmla="*/ 2885244 w 4581103"/>
                <a:gd name="connsiteY2" fmla="*/ 2032984 h 2668821"/>
                <a:gd name="connsiteX3" fmla="*/ 0 w 4581103"/>
                <a:gd name="connsiteY3" fmla="*/ 0 h 2668821"/>
                <a:gd name="connsiteX4" fmla="*/ 0 w 4581103"/>
                <a:gd name="connsiteY4" fmla="*/ 0 h 2668821"/>
                <a:gd name="connsiteX0" fmla="*/ 4545367 w 4545367"/>
                <a:gd name="connsiteY0" fmla="*/ 1553593 h 2668821"/>
                <a:gd name="connsiteX1" fmla="*/ 4074849 w 4545367"/>
                <a:gd name="connsiteY1" fmla="*/ 2654426 h 2668821"/>
                <a:gd name="connsiteX2" fmla="*/ 2885244 w 4545367"/>
                <a:gd name="connsiteY2" fmla="*/ 2032984 h 2668821"/>
                <a:gd name="connsiteX3" fmla="*/ 0 w 4545367"/>
                <a:gd name="connsiteY3" fmla="*/ 0 h 2668821"/>
                <a:gd name="connsiteX4" fmla="*/ 0 w 4545367"/>
                <a:gd name="connsiteY4" fmla="*/ 0 h 2668821"/>
                <a:gd name="connsiteX0" fmla="*/ 4545367 w 4545367"/>
                <a:gd name="connsiteY0" fmla="*/ 1553593 h 2668821"/>
                <a:gd name="connsiteX1" fmla="*/ 4074849 w 4545367"/>
                <a:gd name="connsiteY1" fmla="*/ 2654426 h 2668821"/>
                <a:gd name="connsiteX2" fmla="*/ 2885244 w 4545367"/>
                <a:gd name="connsiteY2" fmla="*/ 2032984 h 2668821"/>
                <a:gd name="connsiteX3" fmla="*/ 0 w 4545367"/>
                <a:gd name="connsiteY3" fmla="*/ 0 h 2668821"/>
                <a:gd name="connsiteX4" fmla="*/ 0 w 4545367"/>
                <a:gd name="connsiteY4" fmla="*/ 0 h 266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367" h="2668821">
                  <a:moveTo>
                    <a:pt x="4545367" y="1553593"/>
                  </a:moveTo>
                  <a:cubicBezTo>
                    <a:pt x="4205057" y="2336308"/>
                    <a:pt x="4351536" y="2574528"/>
                    <a:pt x="4074849" y="2654426"/>
                  </a:cubicBezTo>
                  <a:cubicBezTo>
                    <a:pt x="3798162" y="2734325"/>
                    <a:pt x="3564386" y="2475388"/>
                    <a:pt x="2885244" y="2032984"/>
                  </a:cubicBezTo>
                  <a:cubicBezTo>
                    <a:pt x="2206103" y="1590580"/>
                    <a:pt x="480874" y="338831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2806000-D4BE-49B2-B712-27CF45080787}"/>
                </a:ext>
              </a:extLst>
            </p:cNvPr>
            <p:cNvSpPr txBox="1"/>
            <p:nvPr/>
          </p:nvSpPr>
          <p:spPr>
            <a:xfrm>
              <a:off x="4670485" y="5204114"/>
              <a:ext cx="192104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Retraction Cable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51331F1-17D5-4F67-9A4E-A17C4F3F9065}"/>
                </a:ext>
              </a:extLst>
            </p:cNvPr>
            <p:cNvSpPr txBox="1"/>
            <p:nvPr/>
          </p:nvSpPr>
          <p:spPr>
            <a:xfrm>
              <a:off x="10413181" y="4582017"/>
              <a:ext cx="1193862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Guide Retraction Motor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E63AFCC-049B-4880-BED6-43D43AB74185}"/>
                </a:ext>
              </a:extLst>
            </p:cNvPr>
            <p:cNvSpPr txBox="1"/>
            <p:nvPr/>
          </p:nvSpPr>
          <p:spPr>
            <a:xfrm>
              <a:off x="10402843" y="3604521"/>
              <a:ext cx="1193862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Housing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CC532B4-E98F-4057-9367-AD7EBAC22A4D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 flipH="1">
              <a:off x="6813588" y="3663685"/>
              <a:ext cx="346140" cy="4567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Arrow: Circular 90">
              <a:extLst>
                <a:ext uri="{FF2B5EF4-FFF2-40B4-BE49-F238E27FC236}">
                  <a16:creationId xmlns:a16="http://schemas.microsoft.com/office/drawing/2014/main" id="{D2D071D3-C1C1-44C5-8516-80BF4A2B2F8D}"/>
                </a:ext>
              </a:extLst>
            </p:cNvPr>
            <p:cNvSpPr/>
            <p:nvPr/>
          </p:nvSpPr>
          <p:spPr>
            <a:xfrm rot="6320221" flipV="1">
              <a:off x="7800492" y="4589594"/>
              <a:ext cx="812055" cy="725165"/>
            </a:xfrm>
            <a:prstGeom prst="circularArrow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98E6DD4-A18D-4AC1-8B27-ACB119976FC1}"/>
                </a:ext>
              </a:extLst>
            </p:cNvPr>
            <p:cNvSpPr txBox="1"/>
            <p:nvPr/>
          </p:nvSpPr>
          <p:spPr>
            <a:xfrm>
              <a:off x="5942208" y="3355908"/>
              <a:ext cx="243503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Retractable Flow Guide (RFG)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ADF335-205D-42BE-8BFF-D0B564CA9F91}"/>
                </a:ext>
              </a:extLst>
            </p:cNvPr>
            <p:cNvSpPr txBox="1"/>
            <p:nvPr/>
          </p:nvSpPr>
          <p:spPr>
            <a:xfrm>
              <a:off x="8405016" y="2351988"/>
              <a:ext cx="192208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 Guide Pivot Point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4BAC05-6DA9-4F6E-BB29-FA0630DDDF6F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215285" y="2659765"/>
              <a:ext cx="1150774" cy="215329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C2C56CC-6832-4F06-A3B6-E2A918682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38572" y="4951348"/>
              <a:ext cx="974606" cy="231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95B73BE-3B8A-4321-AF02-B26C2FBEF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1233" y="5853483"/>
              <a:ext cx="1656075" cy="722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AC634F1-505E-4763-8E8D-A95F390CB9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0562" y="3866130"/>
              <a:ext cx="1472278" cy="9535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F2FD3D9-A47F-4AD6-8BDC-442F527B0723}"/>
                </a:ext>
              </a:extLst>
            </p:cNvPr>
            <p:cNvSpPr/>
            <p:nvPr/>
          </p:nvSpPr>
          <p:spPr>
            <a:xfrm>
              <a:off x="8495956" y="4536534"/>
              <a:ext cx="302400" cy="30186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456F382-B0EB-4FEA-B5BB-BB0A3DCB47C5}"/>
                </a:ext>
              </a:extLst>
            </p:cNvPr>
            <p:cNvSpPr txBox="1"/>
            <p:nvPr/>
          </p:nvSpPr>
          <p:spPr>
            <a:xfrm>
              <a:off x="9666701" y="2791388"/>
              <a:ext cx="145531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Microcontroller Unit and holder</a:t>
              </a:r>
              <a:endParaRPr lang="en-SG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D9932B1-F08D-40D1-AB2C-583861676752}"/>
                </a:ext>
              </a:extLst>
            </p:cNvPr>
            <p:cNvCxnSpPr>
              <a:cxnSpLocks/>
              <a:stCxn id="99" idx="2"/>
              <a:endCxn id="98" idx="0"/>
            </p:cNvCxnSpPr>
            <p:nvPr/>
          </p:nvCxnSpPr>
          <p:spPr>
            <a:xfrm flipH="1">
              <a:off x="8647156" y="3314608"/>
              <a:ext cx="1747204" cy="122192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F721CA9A-F1DA-4529-81BE-C371695A13B1}"/>
              </a:ext>
            </a:extLst>
          </p:cNvPr>
          <p:cNvSpPr txBox="1"/>
          <p:nvPr/>
        </p:nvSpPr>
        <p:spPr>
          <a:xfrm>
            <a:off x="614267" y="1384162"/>
            <a:ext cx="37816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river flow to direct floating waste into collector subassembly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retraction motor and winch drum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Pivot point for flow guide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C3A0777-8C68-4E4A-A0DE-8652E5AE321A}"/>
              </a:ext>
            </a:extLst>
          </p:cNvPr>
          <p:cNvSpPr txBox="1"/>
          <p:nvPr/>
        </p:nvSpPr>
        <p:spPr>
          <a:xfrm>
            <a:off x="5450044" y="2062721"/>
            <a:ext cx="119460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Stopper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6E70146-E4C3-4E85-824D-C822F3D5A53D}"/>
              </a:ext>
            </a:extLst>
          </p:cNvPr>
          <p:cNvCxnSpPr>
            <a:cxnSpLocks/>
            <a:stCxn id="103" idx="2"/>
          </p:cNvCxnSpPr>
          <p:nvPr/>
        </p:nvCxnSpPr>
        <p:spPr>
          <a:xfrm flipH="1">
            <a:off x="5041238" y="2370498"/>
            <a:ext cx="1006108" cy="5913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BE7E5C2-90C4-4C2F-ABD1-DBD98505A60E}"/>
              </a:ext>
            </a:extLst>
          </p:cNvPr>
          <p:cNvSpPr/>
          <p:nvPr/>
        </p:nvSpPr>
        <p:spPr>
          <a:xfrm>
            <a:off x="4695788" y="2961861"/>
            <a:ext cx="690895" cy="7781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171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4911E5-0D7D-42B6-93C2-5BCB3CDCAE13}"/>
              </a:ext>
            </a:extLst>
          </p:cNvPr>
          <p:cNvSpPr/>
          <p:nvPr/>
        </p:nvSpPr>
        <p:spPr>
          <a:xfrm rot="5400000" flipV="1">
            <a:off x="8364161" y="5319341"/>
            <a:ext cx="1109839" cy="1839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ACAD1B-DDDB-4E81-803C-E20EF672EB1F}"/>
              </a:ext>
            </a:extLst>
          </p:cNvPr>
          <p:cNvCxnSpPr>
            <a:cxnSpLocks/>
          </p:cNvCxnSpPr>
          <p:nvPr/>
        </p:nvCxnSpPr>
        <p:spPr>
          <a:xfrm>
            <a:off x="3523603" y="895350"/>
            <a:ext cx="0" cy="5962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3D3341-DDFC-4469-B4CD-1705E5B948A4}"/>
              </a:ext>
            </a:extLst>
          </p:cNvPr>
          <p:cNvCxnSpPr>
            <a:cxnSpLocks/>
          </p:cNvCxnSpPr>
          <p:nvPr/>
        </p:nvCxnSpPr>
        <p:spPr>
          <a:xfrm>
            <a:off x="8310146" y="895350"/>
            <a:ext cx="0" cy="5962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91D4DC7-5355-4667-8912-03C4B7B77490}"/>
              </a:ext>
            </a:extLst>
          </p:cNvPr>
          <p:cNvSpPr/>
          <p:nvPr/>
        </p:nvSpPr>
        <p:spPr>
          <a:xfrm rot="1461601">
            <a:off x="4436557" y="4048945"/>
            <a:ext cx="4028355" cy="119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E7C85E-87A3-4A7A-8B1B-7FDED874DFDD}"/>
              </a:ext>
            </a:extLst>
          </p:cNvPr>
          <p:cNvSpPr/>
          <p:nvPr/>
        </p:nvSpPr>
        <p:spPr>
          <a:xfrm>
            <a:off x="3523602" y="2958041"/>
            <a:ext cx="1125830" cy="246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88A2BF-79D7-4D14-AF30-95989AA87816}"/>
              </a:ext>
            </a:extLst>
          </p:cNvPr>
          <p:cNvSpPr/>
          <p:nvPr/>
        </p:nvSpPr>
        <p:spPr>
          <a:xfrm rot="16200000">
            <a:off x="7300830" y="5866215"/>
            <a:ext cx="1864509" cy="119060"/>
          </a:xfrm>
          <a:prstGeom prst="rect">
            <a:avLst/>
          </a:prstGeom>
          <a:ln w="31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C8AD71-DFE6-472B-809F-15A3904A1AE4}"/>
              </a:ext>
            </a:extLst>
          </p:cNvPr>
          <p:cNvSpPr/>
          <p:nvPr/>
        </p:nvSpPr>
        <p:spPr>
          <a:xfrm>
            <a:off x="8080453" y="4813063"/>
            <a:ext cx="269662" cy="276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B6EF85-BC89-40F6-A50F-0A4A89539671}"/>
              </a:ext>
            </a:extLst>
          </p:cNvPr>
          <p:cNvSpPr/>
          <p:nvPr/>
        </p:nvSpPr>
        <p:spPr>
          <a:xfrm>
            <a:off x="8367646" y="4828417"/>
            <a:ext cx="1125830" cy="246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B467A3-EEAF-4C93-B2CD-47C3278366F9}"/>
              </a:ext>
            </a:extLst>
          </p:cNvPr>
          <p:cNvSpPr/>
          <p:nvPr/>
        </p:nvSpPr>
        <p:spPr>
          <a:xfrm>
            <a:off x="8685585" y="5699594"/>
            <a:ext cx="445647" cy="4523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F84C6F-0CAB-43FE-A8E8-087B99C0AF67}"/>
              </a:ext>
            </a:extLst>
          </p:cNvPr>
          <p:cNvSpPr/>
          <p:nvPr/>
        </p:nvSpPr>
        <p:spPr>
          <a:xfrm>
            <a:off x="4895869" y="3482340"/>
            <a:ext cx="4532215" cy="2669556"/>
          </a:xfrm>
          <a:custGeom>
            <a:avLst/>
            <a:gdLst>
              <a:gd name="connsiteX0" fmla="*/ 4536489 w 4667525"/>
              <a:gd name="connsiteY0" fmla="*/ 1597981 h 2858620"/>
              <a:gd name="connsiteX1" fmla="*/ 4225771 w 4667525"/>
              <a:gd name="connsiteY1" fmla="*/ 2858610 h 2858620"/>
              <a:gd name="connsiteX2" fmla="*/ 896645 w 4667525"/>
              <a:gd name="connsiteY2" fmla="*/ 1580225 h 2858620"/>
              <a:gd name="connsiteX3" fmla="*/ 0 w 4667525"/>
              <a:gd name="connsiteY3" fmla="*/ 0 h 2858620"/>
              <a:gd name="connsiteX4" fmla="*/ 0 w 4667525"/>
              <a:gd name="connsiteY4" fmla="*/ 0 h 2858620"/>
              <a:gd name="connsiteX0" fmla="*/ 4536489 w 4572783"/>
              <a:gd name="connsiteY0" fmla="*/ 1597981 h 2707703"/>
              <a:gd name="connsiteX1" fmla="*/ 3764132 w 4572783"/>
              <a:gd name="connsiteY1" fmla="*/ 2707690 h 2707703"/>
              <a:gd name="connsiteX2" fmla="*/ 896645 w 4572783"/>
              <a:gd name="connsiteY2" fmla="*/ 1580225 h 2707703"/>
              <a:gd name="connsiteX3" fmla="*/ 0 w 4572783"/>
              <a:gd name="connsiteY3" fmla="*/ 0 h 2707703"/>
              <a:gd name="connsiteX4" fmla="*/ 0 w 4572783"/>
              <a:gd name="connsiteY4" fmla="*/ 0 h 2707703"/>
              <a:gd name="connsiteX0" fmla="*/ 4536489 w 4570757"/>
              <a:gd name="connsiteY0" fmla="*/ 1597981 h 2722804"/>
              <a:gd name="connsiteX1" fmla="*/ 3764132 w 4570757"/>
              <a:gd name="connsiteY1" fmla="*/ 2707690 h 2722804"/>
              <a:gd name="connsiteX2" fmla="*/ 1083077 w 4570757"/>
              <a:gd name="connsiteY2" fmla="*/ 887766 h 2722804"/>
              <a:gd name="connsiteX3" fmla="*/ 0 w 4570757"/>
              <a:gd name="connsiteY3" fmla="*/ 0 h 2722804"/>
              <a:gd name="connsiteX4" fmla="*/ 0 w 4570757"/>
              <a:gd name="connsiteY4" fmla="*/ 0 h 2722804"/>
              <a:gd name="connsiteX0" fmla="*/ 4536489 w 4570757"/>
              <a:gd name="connsiteY0" fmla="*/ 1597981 h 2688081"/>
              <a:gd name="connsiteX1" fmla="*/ 3764132 w 4570757"/>
              <a:gd name="connsiteY1" fmla="*/ 2672180 h 2688081"/>
              <a:gd name="connsiteX2" fmla="*/ 1083077 w 4570757"/>
              <a:gd name="connsiteY2" fmla="*/ 887766 h 2688081"/>
              <a:gd name="connsiteX3" fmla="*/ 0 w 4570757"/>
              <a:gd name="connsiteY3" fmla="*/ 0 h 2688081"/>
              <a:gd name="connsiteX4" fmla="*/ 0 w 4570757"/>
              <a:gd name="connsiteY4" fmla="*/ 0 h 2688081"/>
              <a:gd name="connsiteX0" fmla="*/ 4536489 w 4592470"/>
              <a:gd name="connsiteY0" fmla="*/ 1597981 h 2679412"/>
              <a:gd name="connsiteX1" fmla="*/ 3977196 w 4592470"/>
              <a:gd name="connsiteY1" fmla="*/ 2663302 h 2679412"/>
              <a:gd name="connsiteX2" fmla="*/ 1083077 w 4592470"/>
              <a:gd name="connsiteY2" fmla="*/ 887766 h 2679412"/>
              <a:gd name="connsiteX3" fmla="*/ 0 w 4592470"/>
              <a:gd name="connsiteY3" fmla="*/ 0 h 2679412"/>
              <a:gd name="connsiteX4" fmla="*/ 0 w 4592470"/>
              <a:gd name="connsiteY4" fmla="*/ 0 h 2679412"/>
              <a:gd name="connsiteX0" fmla="*/ 4536489 w 4611555"/>
              <a:gd name="connsiteY0" fmla="*/ 1597981 h 2679412"/>
              <a:gd name="connsiteX1" fmla="*/ 3977196 w 4611555"/>
              <a:gd name="connsiteY1" fmla="*/ 2663302 h 2679412"/>
              <a:gd name="connsiteX2" fmla="*/ 1083077 w 4611555"/>
              <a:gd name="connsiteY2" fmla="*/ 887766 h 2679412"/>
              <a:gd name="connsiteX3" fmla="*/ 0 w 4611555"/>
              <a:gd name="connsiteY3" fmla="*/ 0 h 2679412"/>
              <a:gd name="connsiteX4" fmla="*/ 0 w 4611555"/>
              <a:gd name="connsiteY4" fmla="*/ 0 h 2679412"/>
              <a:gd name="connsiteX0" fmla="*/ 4536489 w 4563131"/>
              <a:gd name="connsiteY0" fmla="*/ 1597981 h 2737596"/>
              <a:gd name="connsiteX1" fmla="*/ 3977196 w 4563131"/>
              <a:gd name="connsiteY1" fmla="*/ 2663302 h 2737596"/>
              <a:gd name="connsiteX2" fmla="*/ 3338005 w 4563131"/>
              <a:gd name="connsiteY2" fmla="*/ 2352581 h 2737596"/>
              <a:gd name="connsiteX3" fmla="*/ 0 w 4563131"/>
              <a:gd name="connsiteY3" fmla="*/ 0 h 2737596"/>
              <a:gd name="connsiteX4" fmla="*/ 0 w 4563131"/>
              <a:gd name="connsiteY4" fmla="*/ 0 h 2737596"/>
              <a:gd name="connsiteX0" fmla="*/ 4536489 w 4607510"/>
              <a:gd name="connsiteY0" fmla="*/ 1597981 h 2717924"/>
              <a:gd name="connsiteX1" fmla="*/ 4385568 w 4607510"/>
              <a:gd name="connsiteY1" fmla="*/ 2636669 h 2717924"/>
              <a:gd name="connsiteX2" fmla="*/ 3338005 w 4607510"/>
              <a:gd name="connsiteY2" fmla="*/ 2352581 h 2717924"/>
              <a:gd name="connsiteX3" fmla="*/ 0 w 4607510"/>
              <a:gd name="connsiteY3" fmla="*/ 0 h 2717924"/>
              <a:gd name="connsiteX4" fmla="*/ 0 w 4607510"/>
              <a:gd name="connsiteY4" fmla="*/ 0 h 2717924"/>
              <a:gd name="connsiteX0" fmla="*/ 4536489 w 4615889"/>
              <a:gd name="connsiteY0" fmla="*/ 1597981 h 2729625"/>
              <a:gd name="connsiteX1" fmla="*/ 4385568 w 4615889"/>
              <a:gd name="connsiteY1" fmla="*/ 2636669 h 2729625"/>
              <a:gd name="connsiteX2" fmla="*/ 3338005 w 4615889"/>
              <a:gd name="connsiteY2" fmla="*/ 2352581 h 2729625"/>
              <a:gd name="connsiteX3" fmla="*/ 0 w 4615889"/>
              <a:gd name="connsiteY3" fmla="*/ 0 h 2729625"/>
              <a:gd name="connsiteX4" fmla="*/ 0 w 4615889"/>
              <a:gd name="connsiteY4" fmla="*/ 0 h 2729625"/>
              <a:gd name="connsiteX0" fmla="*/ 4536489 w 4578959"/>
              <a:gd name="connsiteY0" fmla="*/ 1597981 h 2698243"/>
              <a:gd name="connsiteX1" fmla="*/ 4181381 w 4578959"/>
              <a:gd name="connsiteY1" fmla="*/ 2592281 h 2698243"/>
              <a:gd name="connsiteX2" fmla="*/ 3338005 w 4578959"/>
              <a:gd name="connsiteY2" fmla="*/ 2352581 h 2698243"/>
              <a:gd name="connsiteX3" fmla="*/ 0 w 4578959"/>
              <a:gd name="connsiteY3" fmla="*/ 0 h 2698243"/>
              <a:gd name="connsiteX4" fmla="*/ 0 w 4578959"/>
              <a:gd name="connsiteY4" fmla="*/ 0 h 2698243"/>
              <a:gd name="connsiteX0" fmla="*/ 4536489 w 4571732"/>
              <a:gd name="connsiteY0" fmla="*/ 1597981 h 2832842"/>
              <a:gd name="connsiteX1" fmla="*/ 4181381 w 4571732"/>
              <a:gd name="connsiteY1" fmla="*/ 2592281 h 2832842"/>
              <a:gd name="connsiteX2" fmla="*/ 3657601 w 4571732"/>
              <a:gd name="connsiteY2" fmla="*/ 2601156 h 2832842"/>
              <a:gd name="connsiteX3" fmla="*/ 0 w 4571732"/>
              <a:gd name="connsiteY3" fmla="*/ 0 h 2832842"/>
              <a:gd name="connsiteX4" fmla="*/ 0 w 4571732"/>
              <a:gd name="connsiteY4" fmla="*/ 0 h 2832842"/>
              <a:gd name="connsiteX0" fmla="*/ 4536489 w 4571732"/>
              <a:gd name="connsiteY0" fmla="*/ 1597981 h 2746300"/>
              <a:gd name="connsiteX1" fmla="*/ 4181381 w 4571732"/>
              <a:gd name="connsiteY1" fmla="*/ 2592281 h 2746300"/>
              <a:gd name="connsiteX2" fmla="*/ 3657601 w 4571732"/>
              <a:gd name="connsiteY2" fmla="*/ 2601156 h 2746300"/>
              <a:gd name="connsiteX3" fmla="*/ 0 w 4571732"/>
              <a:gd name="connsiteY3" fmla="*/ 0 h 2746300"/>
              <a:gd name="connsiteX4" fmla="*/ 0 w 4571732"/>
              <a:gd name="connsiteY4" fmla="*/ 0 h 2746300"/>
              <a:gd name="connsiteX0" fmla="*/ 4536489 w 4591493"/>
              <a:gd name="connsiteY0" fmla="*/ 1597981 h 2710016"/>
              <a:gd name="connsiteX1" fmla="*/ 4181381 w 4591493"/>
              <a:gd name="connsiteY1" fmla="*/ 2592281 h 2710016"/>
              <a:gd name="connsiteX2" fmla="*/ 3657601 w 4591493"/>
              <a:gd name="connsiteY2" fmla="*/ 2601156 h 2710016"/>
              <a:gd name="connsiteX3" fmla="*/ 0 w 4591493"/>
              <a:gd name="connsiteY3" fmla="*/ 0 h 2710016"/>
              <a:gd name="connsiteX4" fmla="*/ 0 w 4591493"/>
              <a:gd name="connsiteY4" fmla="*/ 0 h 2710016"/>
              <a:gd name="connsiteX0" fmla="*/ 4536489 w 4588644"/>
              <a:gd name="connsiteY0" fmla="*/ 1597981 h 2624116"/>
              <a:gd name="connsiteX1" fmla="*/ 4181381 w 4588644"/>
              <a:gd name="connsiteY1" fmla="*/ 2592281 h 2624116"/>
              <a:gd name="connsiteX2" fmla="*/ 2610036 w 4588644"/>
              <a:gd name="connsiteY2" fmla="*/ 2272682 h 2624116"/>
              <a:gd name="connsiteX3" fmla="*/ 0 w 4588644"/>
              <a:gd name="connsiteY3" fmla="*/ 0 h 2624116"/>
              <a:gd name="connsiteX4" fmla="*/ 0 w 4588644"/>
              <a:gd name="connsiteY4" fmla="*/ 0 h 2624116"/>
              <a:gd name="connsiteX0" fmla="*/ 4536489 w 4576348"/>
              <a:gd name="connsiteY0" fmla="*/ 1597981 h 2727710"/>
              <a:gd name="connsiteX1" fmla="*/ 4074849 w 4576348"/>
              <a:gd name="connsiteY1" fmla="*/ 2681058 h 2727710"/>
              <a:gd name="connsiteX2" fmla="*/ 2610036 w 4576348"/>
              <a:gd name="connsiteY2" fmla="*/ 2272682 h 2727710"/>
              <a:gd name="connsiteX3" fmla="*/ 0 w 4576348"/>
              <a:gd name="connsiteY3" fmla="*/ 0 h 2727710"/>
              <a:gd name="connsiteX4" fmla="*/ 0 w 4576348"/>
              <a:gd name="connsiteY4" fmla="*/ 0 h 2727710"/>
              <a:gd name="connsiteX0" fmla="*/ 4536489 w 4587245"/>
              <a:gd name="connsiteY0" fmla="*/ 1597981 h 2762382"/>
              <a:gd name="connsiteX1" fmla="*/ 4074849 w 4587245"/>
              <a:gd name="connsiteY1" fmla="*/ 2681058 h 2762382"/>
              <a:gd name="connsiteX2" fmla="*/ 2610036 w 4587245"/>
              <a:gd name="connsiteY2" fmla="*/ 2272682 h 2762382"/>
              <a:gd name="connsiteX3" fmla="*/ 0 w 4587245"/>
              <a:gd name="connsiteY3" fmla="*/ 0 h 2762382"/>
              <a:gd name="connsiteX4" fmla="*/ 0 w 4587245"/>
              <a:gd name="connsiteY4" fmla="*/ 0 h 2762382"/>
              <a:gd name="connsiteX0" fmla="*/ 4536489 w 4587245"/>
              <a:gd name="connsiteY0" fmla="*/ 1597981 h 2794219"/>
              <a:gd name="connsiteX1" fmla="*/ 4074849 w 4587245"/>
              <a:gd name="connsiteY1" fmla="*/ 2681058 h 2794219"/>
              <a:gd name="connsiteX2" fmla="*/ 2610036 w 4587245"/>
              <a:gd name="connsiteY2" fmla="*/ 2272682 h 2794219"/>
              <a:gd name="connsiteX3" fmla="*/ 0 w 4587245"/>
              <a:gd name="connsiteY3" fmla="*/ 0 h 2794219"/>
              <a:gd name="connsiteX4" fmla="*/ 0 w 4587245"/>
              <a:gd name="connsiteY4" fmla="*/ 0 h 2794219"/>
              <a:gd name="connsiteX0" fmla="*/ 4536489 w 4587245"/>
              <a:gd name="connsiteY0" fmla="*/ 1597981 h 2769797"/>
              <a:gd name="connsiteX1" fmla="*/ 4074849 w 4587245"/>
              <a:gd name="connsiteY1" fmla="*/ 2689936 h 2769797"/>
              <a:gd name="connsiteX2" fmla="*/ 2610036 w 4587245"/>
              <a:gd name="connsiteY2" fmla="*/ 2272682 h 2769797"/>
              <a:gd name="connsiteX3" fmla="*/ 0 w 4587245"/>
              <a:gd name="connsiteY3" fmla="*/ 0 h 2769797"/>
              <a:gd name="connsiteX4" fmla="*/ 0 w 4587245"/>
              <a:gd name="connsiteY4" fmla="*/ 0 h 2769797"/>
              <a:gd name="connsiteX0" fmla="*/ 4536489 w 4570967"/>
              <a:gd name="connsiteY0" fmla="*/ 1597981 h 2693155"/>
              <a:gd name="connsiteX1" fmla="*/ 4074849 w 4570967"/>
              <a:gd name="connsiteY1" fmla="*/ 2689936 h 2693155"/>
              <a:gd name="connsiteX2" fmla="*/ 3045042 w 4570967"/>
              <a:gd name="connsiteY2" fmla="*/ 1864309 h 2693155"/>
              <a:gd name="connsiteX3" fmla="*/ 0 w 4570967"/>
              <a:gd name="connsiteY3" fmla="*/ 0 h 2693155"/>
              <a:gd name="connsiteX4" fmla="*/ 0 w 4570967"/>
              <a:gd name="connsiteY4" fmla="*/ 0 h 2693155"/>
              <a:gd name="connsiteX0" fmla="*/ 4536489 w 4570967"/>
              <a:gd name="connsiteY0" fmla="*/ 1597981 h 2703727"/>
              <a:gd name="connsiteX1" fmla="*/ 4074849 w 4570967"/>
              <a:gd name="connsiteY1" fmla="*/ 2689936 h 2703727"/>
              <a:gd name="connsiteX2" fmla="*/ 3045042 w 4570967"/>
              <a:gd name="connsiteY2" fmla="*/ 1864309 h 2703727"/>
              <a:gd name="connsiteX3" fmla="*/ 0 w 4570967"/>
              <a:gd name="connsiteY3" fmla="*/ 0 h 2703727"/>
              <a:gd name="connsiteX4" fmla="*/ 0 w 4570967"/>
              <a:gd name="connsiteY4" fmla="*/ 0 h 2703727"/>
              <a:gd name="connsiteX0" fmla="*/ 4536489 w 4567607"/>
              <a:gd name="connsiteY0" fmla="*/ 1597981 h 2640228"/>
              <a:gd name="connsiteX1" fmla="*/ 4021583 w 4567607"/>
              <a:gd name="connsiteY1" fmla="*/ 2636670 h 2640228"/>
              <a:gd name="connsiteX2" fmla="*/ 3045042 w 4567607"/>
              <a:gd name="connsiteY2" fmla="*/ 1864309 h 2640228"/>
              <a:gd name="connsiteX3" fmla="*/ 0 w 4567607"/>
              <a:gd name="connsiteY3" fmla="*/ 0 h 2640228"/>
              <a:gd name="connsiteX4" fmla="*/ 0 w 4567607"/>
              <a:gd name="connsiteY4" fmla="*/ 0 h 2640228"/>
              <a:gd name="connsiteX0" fmla="*/ 4536489 w 4569110"/>
              <a:gd name="connsiteY0" fmla="*/ 1597981 h 2649594"/>
              <a:gd name="connsiteX1" fmla="*/ 4021583 w 4569110"/>
              <a:gd name="connsiteY1" fmla="*/ 2636670 h 2649594"/>
              <a:gd name="connsiteX2" fmla="*/ 2885244 w 4569110"/>
              <a:gd name="connsiteY2" fmla="*/ 2032984 h 2649594"/>
              <a:gd name="connsiteX3" fmla="*/ 0 w 4569110"/>
              <a:gd name="connsiteY3" fmla="*/ 0 h 2649594"/>
              <a:gd name="connsiteX4" fmla="*/ 0 w 4569110"/>
              <a:gd name="connsiteY4" fmla="*/ 0 h 2649594"/>
              <a:gd name="connsiteX0" fmla="*/ 4536489 w 4572789"/>
              <a:gd name="connsiteY0" fmla="*/ 1597981 h 2666785"/>
              <a:gd name="connsiteX1" fmla="*/ 4074849 w 4572789"/>
              <a:gd name="connsiteY1" fmla="*/ 2654426 h 2666785"/>
              <a:gd name="connsiteX2" fmla="*/ 2885244 w 4572789"/>
              <a:gd name="connsiteY2" fmla="*/ 2032984 h 2666785"/>
              <a:gd name="connsiteX3" fmla="*/ 0 w 4572789"/>
              <a:gd name="connsiteY3" fmla="*/ 0 h 2666785"/>
              <a:gd name="connsiteX4" fmla="*/ 0 w 4572789"/>
              <a:gd name="connsiteY4" fmla="*/ 0 h 2666785"/>
              <a:gd name="connsiteX0" fmla="*/ 4545367 w 4581103"/>
              <a:gd name="connsiteY0" fmla="*/ 1553593 h 2668821"/>
              <a:gd name="connsiteX1" fmla="*/ 4074849 w 4581103"/>
              <a:gd name="connsiteY1" fmla="*/ 2654426 h 2668821"/>
              <a:gd name="connsiteX2" fmla="*/ 2885244 w 4581103"/>
              <a:gd name="connsiteY2" fmla="*/ 2032984 h 2668821"/>
              <a:gd name="connsiteX3" fmla="*/ 0 w 4581103"/>
              <a:gd name="connsiteY3" fmla="*/ 0 h 2668821"/>
              <a:gd name="connsiteX4" fmla="*/ 0 w 4581103"/>
              <a:gd name="connsiteY4" fmla="*/ 0 h 2668821"/>
              <a:gd name="connsiteX0" fmla="*/ 4545367 w 4545367"/>
              <a:gd name="connsiteY0" fmla="*/ 1553593 h 2668821"/>
              <a:gd name="connsiteX1" fmla="*/ 4074849 w 4545367"/>
              <a:gd name="connsiteY1" fmla="*/ 2654426 h 2668821"/>
              <a:gd name="connsiteX2" fmla="*/ 2885244 w 4545367"/>
              <a:gd name="connsiteY2" fmla="*/ 2032984 h 2668821"/>
              <a:gd name="connsiteX3" fmla="*/ 0 w 4545367"/>
              <a:gd name="connsiteY3" fmla="*/ 0 h 2668821"/>
              <a:gd name="connsiteX4" fmla="*/ 0 w 4545367"/>
              <a:gd name="connsiteY4" fmla="*/ 0 h 2668821"/>
              <a:gd name="connsiteX0" fmla="*/ 4545367 w 4545367"/>
              <a:gd name="connsiteY0" fmla="*/ 1553593 h 2668821"/>
              <a:gd name="connsiteX1" fmla="*/ 4074849 w 4545367"/>
              <a:gd name="connsiteY1" fmla="*/ 2654426 h 2668821"/>
              <a:gd name="connsiteX2" fmla="*/ 2885244 w 4545367"/>
              <a:gd name="connsiteY2" fmla="*/ 2032984 h 2668821"/>
              <a:gd name="connsiteX3" fmla="*/ 0 w 4545367"/>
              <a:gd name="connsiteY3" fmla="*/ 0 h 2668821"/>
              <a:gd name="connsiteX4" fmla="*/ 0 w 4545367"/>
              <a:gd name="connsiteY4" fmla="*/ 0 h 2668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5367" h="2668821">
                <a:moveTo>
                  <a:pt x="4545367" y="1553593"/>
                </a:moveTo>
                <a:cubicBezTo>
                  <a:pt x="4205057" y="2336308"/>
                  <a:pt x="4351536" y="2574528"/>
                  <a:pt x="4074849" y="2654426"/>
                </a:cubicBezTo>
                <a:cubicBezTo>
                  <a:pt x="3798162" y="2734325"/>
                  <a:pt x="3564386" y="2475388"/>
                  <a:pt x="2885244" y="2032984"/>
                </a:cubicBezTo>
                <a:cubicBezTo>
                  <a:pt x="2206103" y="1590580"/>
                  <a:pt x="480874" y="338831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E3535B-1AEC-4FC3-98ED-F7E0C175456F}"/>
              </a:ext>
            </a:extLst>
          </p:cNvPr>
          <p:cNvGrpSpPr/>
          <p:nvPr/>
        </p:nvGrpSpPr>
        <p:grpSpPr>
          <a:xfrm>
            <a:off x="9183742" y="4812849"/>
            <a:ext cx="254829" cy="276999"/>
            <a:chOff x="9152576" y="4810744"/>
            <a:chExt cx="254829" cy="27699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C35C3A6-C050-44B2-8F9C-1E34F01E825C}"/>
                </a:ext>
              </a:extLst>
            </p:cNvPr>
            <p:cNvSpPr/>
            <p:nvPr/>
          </p:nvSpPr>
          <p:spPr>
            <a:xfrm>
              <a:off x="9152576" y="4828417"/>
              <a:ext cx="254829" cy="246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66BF07-3E22-4501-885C-77810365FE79}"/>
                </a:ext>
              </a:extLst>
            </p:cNvPr>
            <p:cNvSpPr txBox="1"/>
            <p:nvPr/>
          </p:nvSpPr>
          <p:spPr>
            <a:xfrm>
              <a:off x="9162661" y="4810744"/>
              <a:ext cx="234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S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B1147B-8A5F-4532-8BAF-CC7967BDCAC1}"/>
              </a:ext>
            </a:extLst>
          </p:cNvPr>
          <p:cNvGrpSpPr/>
          <p:nvPr/>
        </p:nvGrpSpPr>
        <p:grpSpPr>
          <a:xfrm>
            <a:off x="3519717" y="2942685"/>
            <a:ext cx="254829" cy="276999"/>
            <a:chOff x="9152576" y="4810744"/>
            <a:chExt cx="254829" cy="27699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C0420C5-A2CE-4011-BA53-ADF9C808AB1F}"/>
                </a:ext>
              </a:extLst>
            </p:cNvPr>
            <p:cNvSpPr/>
            <p:nvPr/>
          </p:nvSpPr>
          <p:spPr>
            <a:xfrm>
              <a:off x="9152576" y="4828417"/>
              <a:ext cx="254829" cy="246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BFE98C-7F1E-4DC1-A431-37AC8F9958B2}"/>
                </a:ext>
              </a:extLst>
            </p:cNvPr>
            <p:cNvSpPr txBox="1"/>
            <p:nvPr/>
          </p:nvSpPr>
          <p:spPr>
            <a:xfrm>
              <a:off x="9162661" y="4810744"/>
              <a:ext cx="234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S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737E38C-FDDF-477B-AD45-0FB3ED7DD2AA}"/>
              </a:ext>
            </a:extLst>
          </p:cNvPr>
          <p:cNvSpPr/>
          <p:nvPr/>
        </p:nvSpPr>
        <p:spPr>
          <a:xfrm rot="16200000">
            <a:off x="6194934" y="6358899"/>
            <a:ext cx="679141" cy="26513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E0D9357-A28C-4A58-AE6E-B059AA6BA0E9}"/>
              </a:ext>
            </a:extLst>
          </p:cNvPr>
          <p:cNvSpPr/>
          <p:nvPr/>
        </p:nvSpPr>
        <p:spPr>
          <a:xfrm rot="16200000">
            <a:off x="6194934" y="5494099"/>
            <a:ext cx="679141" cy="26513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ADBB9C5-869F-4C03-A3BF-B6C5D1C6EF01}"/>
              </a:ext>
            </a:extLst>
          </p:cNvPr>
          <p:cNvSpPr/>
          <p:nvPr/>
        </p:nvSpPr>
        <p:spPr>
          <a:xfrm rot="16200000">
            <a:off x="6177120" y="4629299"/>
            <a:ext cx="679141" cy="26513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BF1A99D-EFBB-4EF8-BFE0-CDBE74277131}"/>
              </a:ext>
            </a:extLst>
          </p:cNvPr>
          <p:cNvSpPr/>
          <p:nvPr/>
        </p:nvSpPr>
        <p:spPr>
          <a:xfrm rot="12288251">
            <a:off x="5431010" y="4026935"/>
            <a:ext cx="679141" cy="26513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90E48F1-9773-47C0-8CD0-93E3CD9C30D5}"/>
              </a:ext>
            </a:extLst>
          </p:cNvPr>
          <p:cNvSpPr/>
          <p:nvPr/>
        </p:nvSpPr>
        <p:spPr>
          <a:xfrm rot="12296100">
            <a:off x="4572050" y="3650964"/>
            <a:ext cx="679141" cy="26513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Arrow: Bent 45">
            <a:extLst>
              <a:ext uri="{FF2B5EF4-FFF2-40B4-BE49-F238E27FC236}">
                <a16:creationId xmlns:a16="http://schemas.microsoft.com/office/drawing/2014/main" id="{54A4A603-E518-43D4-8E97-65FB4D7380E3}"/>
              </a:ext>
            </a:extLst>
          </p:cNvPr>
          <p:cNvSpPr/>
          <p:nvPr/>
        </p:nvSpPr>
        <p:spPr>
          <a:xfrm rot="17567833">
            <a:off x="3941406" y="2891294"/>
            <a:ext cx="433894" cy="788517"/>
          </a:xfrm>
          <a:prstGeom prst="ben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BF9BFF-AE9E-4834-B865-C9042AC7C6DF}"/>
              </a:ext>
            </a:extLst>
          </p:cNvPr>
          <p:cNvSpPr/>
          <p:nvPr/>
        </p:nvSpPr>
        <p:spPr>
          <a:xfrm>
            <a:off x="3517164" y="2170166"/>
            <a:ext cx="690895" cy="77812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DF9664B-236F-4C97-9CCB-F69D309756BE}"/>
              </a:ext>
            </a:extLst>
          </p:cNvPr>
          <p:cNvSpPr/>
          <p:nvPr/>
        </p:nvSpPr>
        <p:spPr>
          <a:xfrm>
            <a:off x="8579509" y="2068611"/>
            <a:ext cx="679141" cy="26513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31C7D0-E4B4-43E6-84F0-6015F8125EA4}"/>
              </a:ext>
            </a:extLst>
          </p:cNvPr>
          <p:cNvSpPr txBox="1"/>
          <p:nvPr/>
        </p:nvSpPr>
        <p:spPr>
          <a:xfrm>
            <a:off x="9258650" y="2068611"/>
            <a:ext cx="1657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Trash Flow</a:t>
            </a:r>
            <a:endParaRPr lang="en-SG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75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BA4599B-685E-4605-8DCE-B027E206CF63}"/>
              </a:ext>
            </a:extLst>
          </p:cNvPr>
          <p:cNvSpPr/>
          <p:nvPr/>
        </p:nvSpPr>
        <p:spPr>
          <a:xfrm rot="5400000" flipV="1">
            <a:off x="6883232" y="4226038"/>
            <a:ext cx="1109839" cy="1839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E047BA0-4205-4DE5-8BBE-F8EAE7B89259}"/>
              </a:ext>
            </a:extLst>
          </p:cNvPr>
          <p:cNvSpPr/>
          <p:nvPr/>
        </p:nvSpPr>
        <p:spPr>
          <a:xfrm rot="1461601">
            <a:off x="2955629" y="2955642"/>
            <a:ext cx="4028355" cy="119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FB3EA64-F762-458F-A601-A380C95E735C}"/>
              </a:ext>
            </a:extLst>
          </p:cNvPr>
          <p:cNvSpPr/>
          <p:nvPr/>
        </p:nvSpPr>
        <p:spPr>
          <a:xfrm rot="16200000">
            <a:off x="5819902" y="4772912"/>
            <a:ext cx="1864509" cy="119060"/>
          </a:xfrm>
          <a:prstGeom prst="rect">
            <a:avLst/>
          </a:prstGeom>
          <a:ln w="31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A341B74-A1CE-42FA-95B2-0DC467D4FF90}"/>
              </a:ext>
            </a:extLst>
          </p:cNvPr>
          <p:cNvSpPr/>
          <p:nvPr/>
        </p:nvSpPr>
        <p:spPr>
          <a:xfrm>
            <a:off x="6886718" y="3735114"/>
            <a:ext cx="1125830" cy="246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C617558-8D55-447C-BA93-8DA8F81B8D38}"/>
              </a:ext>
            </a:extLst>
          </p:cNvPr>
          <p:cNvSpPr/>
          <p:nvPr/>
        </p:nvSpPr>
        <p:spPr>
          <a:xfrm>
            <a:off x="7204657" y="4606291"/>
            <a:ext cx="445647" cy="4523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CF48AE9-4795-4C22-A3E8-FE473E505DDD}"/>
              </a:ext>
            </a:extLst>
          </p:cNvPr>
          <p:cNvSpPr/>
          <p:nvPr/>
        </p:nvSpPr>
        <p:spPr>
          <a:xfrm>
            <a:off x="3410443" y="2361796"/>
            <a:ext cx="4536713" cy="2696797"/>
          </a:xfrm>
          <a:custGeom>
            <a:avLst/>
            <a:gdLst>
              <a:gd name="connsiteX0" fmla="*/ 4536489 w 4667525"/>
              <a:gd name="connsiteY0" fmla="*/ 1597981 h 2858620"/>
              <a:gd name="connsiteX1" fmla="*/ 4225771 w 4667525"/>
              <a:gd name="connsiteY1" fmla="*/ 2858610 h 2858620"/>
              <a:gd name="connsiteX2" fmla="*/ 896645 w 4667525"/>
              <a:gd name="connsiteY2" fmla="*/ 1580225 h 2858620"/>
              <a:gd name="connsiteX3" fmla="*/ 0 w 4667525"/>
              <a:gd name="connsiteY3" fmla="*/ 0 h 2858620"/>
              <a:gd name="connsiteX4" fmla="*/ 0 w 4667525"/>
              <a:gd name="connsiteY4" fmla="*/ 0 h 2858620"/>
              <a:gd name="connsiteX0" fmla="*/ 4536489 w 4572783"/>
              <a:gd name="connsiteY0" fmla="*/ 1597981 h 2707703"/>
              <a:gd name="connsiteX1" fmla="*/ 3764132 w 4572783"/>
              <a:gd name="connsiteY1" fmla="*/ 2707690 h 2707703"/>
              <a:gd name="connsiteX2" fmla="*/ 896645 w 4572783"/>
              <a:gd name="connsiteY2" fmla="*/ 1580225 h 2707703"/>
              <a:gd name="connsiteX3" fmla="*/ 0 w 4572783"/>
              <a:gd name="connsiteY3" fmla="*/ 0 h 2707703"/>
              <a:gd name="connsiteX4" fmla="*/ 0 w 4572783"/>
              <a:gd name="connsiteY4" fmla="*/ 0 h 2707703"/>
              <a:gd name="connsiteX0" fmla="*/ 4536489 w 4570757"/>
              <a:gd name="connsiteY0" fmla="*/ 1597981 h 2722804"/>
              <a:gd name="connsiteX1" fmla="*/ 3764132 w 4570757"/>
              <a:gd name="connsiteY1" fmla="*/ 2707690 h 2722804"/>
              <a:gd name="connsiteX2" fmla="*/ 1083077 w 4570757"/>
              <a:gd name="connsiteY2" fmla="*/ 887766 h 2722804"/>
              <a:gd name="connsiteX3" fmla="*/ 0 w 4570757"/>
              <a:gd name="connsiteY3" fmla="*/ 0 h 2722804"/>
              <a:gd name="connsiteX4" fmla="*/ 0 w 4570757"/>
              <a:gd name="connsiteY4" fmla="*/ 0 h 2722804"/>
              <a:gd name="connsiteX0" fmla="*/ 4536489 w 4570757"/>
              <a:gd name="connsiteY0" fmla="*/ 1597981 h 2688081"/>
              <a:gd name="connsiteX1" fmla="*/ 3764132 w 4570757"/>
              <a:gd name="connsiteY1" fmla="*/ 2672180 h 2688081"/>
              <a:gd name="connsiteX2" fmla="*/ 1083077 w 4570757"/>
              <a:gd name="connsiteY2" fmla="*/ 887766 h 2688081"/>
              <a:gd name="connsiteX3" fmla="*/ 0 w 4570757"/>
              <a:gd name="connsiteY3" fmla="*/ 0 h 2688081"/>
              <a:gd name="connsiteX4" fmla="*/ 0 w 4570757"/>
              <a:gd name="connsiteY4" fmla="*/ 0 h 2688081"/>
              <a:gd name="connsiteX0" fmla="*/ 4536489 w 4592470"/>
              <a:gd name="connsiteY0" fmla="*/ 1597981 h 2679412"/>
              <a:gd name="connsiteX1" fmla="*/ 3977196 w 4592470"/>
              <a:gd name="connsiteY1" fmla="*/ 2663302 h 2679412"/>
              <a:gd name="connsiteX2" fmla="*/ 1083077 w 4592470"/>
              <a:gd name="connsiteY2" fmla="*/ 887766 h 2679412"/>
              <a:gd name="connsiteX3" fmla="*/ 0 w 4592470"/>
              <a:gd name="connsiteY3" fmla="*/ 0 h 2679412"/>
              <a:gd name="connsiteX4" fmla="*/ 0 w 4592470"/>
              <a:gd name="connsiteY4" fmla="*/ 0 h 2679412"/>
              <a:gd name="connsiteX0" fmla="*/ 4536489 w 4611555"/>
              <a:gd name="connsiteY0" fmla="*/ 1597981 h 2679412"/>
              <a:gd name="connsiteX1" fmla="*/ 3977196 w 4611555"/>
              <a:gd name="connsiteY1" fmla="*/ 2663302 h 2679412"/>
              <a:gd name="connsiteX2" fmla="*/ 1083077 w 4611555"/>
              <a:gd name="connsiteY2" fmla="*/ 887766 h 2679412"/>
              <a:gd name="connsiteX3" fmla="*/ 0 w 4611555"/>
              <a:gd name="connsiteY3" fmla="*/ 0 h 2679412"/>
              <a:gd name="connsiteX4" fmla="*/ 0 w 4611555"/>
              <a:gd name="connsiteY4" fmla="*/ 0 h 2679412"/>
              <a:gd name="connsiteX0" fmla="*/ 4536489 w 4563131"/>
              <a:gd name="connsiteY0" fmla="*/ 1597981 h 2737596"/>
              <a:gd name="connsiteX1" fmla="*/ 3977196 w 4563131"/>
              <a:gd name="connsiteY1" fmla="*/ 2663302 h 2737596"/>
              <a:gd name="connsiteX2" fmla="*/ 3338005 w 4563131"/>
              <a:gd name="connsiteY2" fmla="*/ 2352581 h 2737596"/>
              <a:gd name="connsiteX3" fmla="*/ 0 w 4563131"/>
              <a:gd name="connsiteY3" fmla="*/ 0 h 2737596"/>
              <a:gd name="connsiteX4" fmla="*/ 0 w 4563131"/>
              <a:gd name="connsiteY4" fmla="*/ 0 h 2737596"/>
              <a:gd name="connsiteX0" fmla="*/ 4536489 w 4607510"/>
              <a:gd name="connsiteY0" fmla="*/ 1597981 h 2717924"/>
              <a:gd name="connsiteX1" fmla="*/ 4385568 w 4607510"/>
              <a:gd name="connsiteY1" fmla="*/ 2636669 h 2717924"/>
              <a:gd name="connsiteX2" fmla="*/ 3338005 w 4607510"/>
              <a:gd name="connsiteY2" fmla="*/ 2352581 h 2717924"/>
              <a:gd name="connsiteX3" fmla="*/ 0 w 4607510"/>
              <a:gd name="connsiteY3" fmla="*/ 0 h 2717924"/>
              <a:gd name="connsiteX4" fmla="*/ 0 w 4607510"/>
              <a:gd name="connsiteY4" fmla="*/ 0 h 2717924"/>
              <a:gd name="connsiteX0" fmla="*/ 4536489 w 4615889"/>
              <a:gd name="connsiteY0" fmla="*/ 1597981 h 2729625"/>
              <a:gd name="connsiteX1" fmla="*/ 4385568 w 4615889"/>
              <a:gd name="connsiteY1" fmla="*/ 2636669 h 2729625"/>
              <a:gd name="connsiteX2" fmla="*/ 3338005 w 4615889"/>
              <a:gd name="connsiteY2" fmla="*/ 2352581 h 2729625"/>
              <a:gd name="connsiteX3" fmla="*/ 0 w 4615889"/>
              <a:gd name="connsiteY3" fmla="*/ 0 h 2729625"/>
              <a:gd name="connsiteX4" fmla="*/ 0 w 4615889"/>
              <a:gd name="connsiteY4" fmla="*/ 0 h 2729625"/>
              <a:gd name="connsiteX0" fmla="*/ 4536489 w 4578959"/>
              <a:gd name="connsiteY0" fmla="*/ 1597981 h 2698243"/>
              <a:gd name="connsiteX1" fmla="*/ 4181381 w 4578959"/>
              <a:gd name="connsiteY1" fmla="*/ 2592281 h 2698243"/>
              <a:gd name="connsiteX2" fmla="*/ 3338005 w 4578959"/>
              <a:gd name="connsiteY2" fmla="*/ 2352581 h 2698243"/>
              <a:gd name="connsiteX3" fmla="*/ 0 w 4578959"/>
              <a:gd name="connsiteY3" fmla="*/ 0 h 2698243"/>
              <a:gd name="connsiteX4" fmla="*/ 0 w 4578959"/>
              <a:gd name="connsiteY4" fmla="*/ 0 h 2698243"/>
              <a:gd name="connsiteX0" fmla="*/ 4536489 w 4571732"/>
              <a:gd name="connsiteY0" fmla="*/ 1597981 h 2832842"/>
              <a:gd name="connsiteX1" fmla="*/ 4181381 w 4571732"/>
              <a:gd name="connsiteY1" fmla="*/ 2592281 h 2832842"/>
              <a:gd name="connsiteX2" fmla="*/ 3657601 w 4571732"/>
              <a:gd name="connsiteY2" fmla="*/ 2601156 h 2832842"/>
              <a:gd name="connsiteX3" fmla="*/ 0 w 4571732"/>
              <a:gd name="connsiteY3" fmla="*/ 0 h 2832842"/>
              <a:gd name="connsiteX4" fmla="*/ 0 w 4571732"/>
              <a:gd name="connsiteY4" fmla="*/ 0 h 2832842"/>
              <a:gd name="connsiteX0" fmla="*/ 4536489 w 4571732"/>
              <a:gd name="connsiteY0" fmla="*/ 1597981 h 2746300"/>
              <a:gd name="connsiteX1" fmla="*/ 4181381 w 4571732"/>
              <a:gd name="connsiteY1" fmla="*/ 2592281 h 2746300"/>
              <a:gd name="connsiteX2" fmla="*/ 3657601 w 4571732"/>
              <a:gd name="connsiteY2" fmla="*/ 2601156 h 2746300"/>
              <a:gd name="connsiteX3" fmla="*/ 0 w 4571732"/>
              <a:gd name="connsiteY3" fmla="*/ 0 h 2746300"/>
              <a:gd name="connsiteX4" fmla="*/ 0 w 4571732"/>
              <a:gd name="connsiteY4" fmla="*/ 0 h 2746300"/>
              <a:gd name="connsiteX0" fmla="*/ 4536489 w 4591493"/>
              <a:gd name="connsiteY0" fmla="*/ 1597981 h 2710016"/>
              <a:gd name="connsiteX1" fmla="*/ 4181381 w 4591493"/>
              <a:gd name="connsiteY1" fmla="*/ 2592281 h 2710016"/>
              <a:gd name="connsiteX2" fmla="*/ 3657601 w 4591493"/>
              <a:gd name="connsiteY2" fmla="*/ 2601156 h 2710016"/>
              <a:gd name="connsiteX3" fmla="*/ 0 w 4591493"/>
              <a:gd name="connsiteY3" fmla="*/ 0 h 2710016"/>
              <a:gd name="connsiteX4" fmla="*/ 0 w 4591493"/>
              <a:gd name="connsiteY4" fmla="*/ 0 h 2710016"/>
              <a:gd name="connsiteX0" fmla="*/ 4536489 w 4588644"/>
              <a:gd name="connsiteY0" fmla="*/ 1597981 h 2624116"/>
              <a:gd name="connsiteX1" fmla="*/ 4181381 w 4588644"/>
              <a:gd name="connsiteY1" fmla="*/ 2592281 h 2624116"/>
              <a:gd name="connsiteX2" fmla="*/ 2610036 w 4588644"/>
              <a:gd name="connsiteY2" fmla="*/ 2272682 h 2624116"/>
              <a:gd name="connsiteX3" fmla="*/ 0 w 4588644"/>
              <a:gd name="connsiteY3" fmla="*/ 0 h 2624116"/>
              <a:gd name="connsiteX4" fmla="*/ 0 w 4588644"/>
              <a:gd name="connsiteY4" fmla="*/ 0 h 2624116"/>
              <a:gd name="connsiteX0" fmla="*/ 4536489 w 4576348"/>
              <a:gd name="connsiteY0" fmla="*/ 1597981 h 2727710"/>
              <a:gd name="connsiteX1" fmla="*/ 4074849 w 4576348"/>
              <a:gd name="connsiteY1" fmla="*/ 2681058 h 2727710"/>
              <a:gd name="connsiteX2" fmla="*/ 2610036 w 4576348"/>
              <a:gd name="connsiteY2" fmla="*/ 2272682 h 2727710"/>
              <a:gd name="connsiteX3" fmla="*/ 0 w 4576348"/>
              <a:gd name="connsiteY3" fmla="*/ 0 h 2727710"/>
              <a:gd name="connsiteX4" fmla="*/ 0 w 4576348"/>
              <a:gd name="connsiteY4" fmla="*/ 0 h 2727710"/>
              <a:gd name="connsiteX0" fmla="*/ 4536489 w 4587245"/>
              <a:gd name="connsiteY0" fmla="*/ 1597981 h 2762382"/>
              <a:gd name="connsiteX1" fmla="*/ 4074849 w 4587245"/>
              <a:gd name="connsiteY1" fmla="*/ 2681058 h 2762382"/>
              <a:gd name="connsiteX2" fmla="*/ 2610036 w 4587245"/>
              <a:gd name="connsiteY2" fmla="*/ 2272682 h 2762382"/>
              <a:gd name="connsiteX3" fmla="*/ 0 w 4587245"/>
              <a:gd name="connsiteY3" fmla="*/ 0 h 2762382"/>
              <a:gd name="connsiteX4" fmla="*/ 0 w 4587245"/>
              <a:gd name="connsiteY4" fmla="*/ 0 h 2762382"/>
              <a:gd name="connsiteX0" fmla="*/ 4536489 w 4587245"/>
              <a:gd name="connsiteY0" fmla="*/ 1597981 h 2794219"/>
              <a:gd name="connsiteX1" fmla="*/ 4074849 w 4587245"/>
              <a:gd name="connsiteY1" fmla="*/ 2681058 h 2794219"/>
              <a:gd name="connsiteX2" fmla="*/ 2610036 w 4587245"/>
              <a:gd name="connsiteY2" fmla="*/ 2272682 h 2794219"/>
              <a:gd name="connsiteX3" fmla="*/ 0 w 4587245"/>
              <a:gd name="connsiteY3" fmla="*/ 0 h 2794219"/>
              <a:gd name="connsiteX4" fmla="*/ 0 w 4587245"/>
              <a:gd name="connsiteY4" fmla="*/ 0 h 2794219"/>
              <a:gd name="connsiteX0" fmla="*/ 4536489 w 4587245"/>
              <a:gd name="connsiteY0" fmla="*/ 1597981 h 2769797"/>
              <a:gd name="connsiteX1" fmla="*/ 4074849 w 4587245"/>
              <a:gd name="connsiteY1" fmla="*/ 2689936 h 2769797"/>
              <a:gd name="connsiteX2" fmla="*/ 2610036 w 4587245"/>
              <a:gd name="connsiteY2" fmla="*/ 2272682 h 2769797"/>
              <a:gd name="connsiteX3" fmla="*/ 0 w 4587245"/>
              <a:gd name="connsiteY3" fmla="*/ 0 h 2769797"/>
              <a:gd name="connsiteX4" fmla="*/ 0 w 4587245"/>
              <a:gd name="connsiteY4" fmla="*/ 0 h 2769797"/>
              <a:gd name="connsiteX0" fmla="*/ 4536489 w 4570967"/>
              <a:gd name="connsiteY0" fmla="*/ 1597981 h 2693155"/>
              <a:gd name="connsiteX1" fmla="*/ 4074849 w 4570967"/>
              <a:gd name="connsiteY1" fmla="*/ 2689936 h 2693155"/>
              <a:gd name="connsiteX2" fmla="*/ 3045042 w 4570967"/>
              <a:gd name="connsiteY2" fmla="*/ 1864309 h 2693155"/>
              <a:gd name="connsiteX3" fmla="*/ 0 w 4570967"/>
              <a:gd name="connsiteY3" fmla="*/ 0 h 2693155"/>
              <a:gd name="connsiteX4" fmla="*/ 0 w 4570967"/>
              <a:gd name="connsiteY4" fmla="*/ 0 h 2693155"/>
              <a:gd name="connsiteX0" fmla="*/ 4536489 w 4570967"/>
              <a:gd name="connsiteY0" fmla="*/ 1597981 h 2703727"/>
              <a:gd name="connsiteX1" fmla="*/ 4074849 w 4570967"/>
              <a:gd name="connsiteY1" fmla="*/ 2689936 h 2703727"/>
              <a:gd name="connsiteX2" fmla="*/ 3045042 w 4570967"/>
              <a:gd name="connsiteY2" fmla="*/ 1864309 h 2703727"/>
              <a:gd name="connsiteX3" fmla="*/ 0 w 4570967"/>
              <a:gd name="connsiteY3" fmla="*/ 0 h 2703727"/>
              <a:gd name="connsiteX4" fmla="*/ 0 w 4570967"/>
              <a:gd name="connsiteY4" fmla="*/ 0 h 2703727"/>
              <a:gd name="connsiteX0" fmla="*/ 4536489 w 4567607"/>
              <a:gd name="connsiteY0" fmla="*/ 1597981 h 2640228"/>
              <a:gd name="connsiteX1" fmla="*/ 4021583 w 4567607"/>
              <a:gd name="connsiteY1" fmla="*/ 2636670 h 2640228"/>
              <a:gd name="connsiteX2" fmla="*/ 3045042 w 4567607"/>
              <a:gd name="connsiteY2" fmla="*/ 1864309 h 2640228"/>
              <a:gd name="connsiteX3" fmla="*/ 0 w 4567607"/>
              <a:gd name="connsiteY3" fmla="*/ 0 h 2640228"/>
              <a:gd name="connsiteX4" fmla="*/ 0 w 4567607"/>
              <a:gd name="connsiteY4" fmla="*/ 0 h 2640228"/>
              <a:gd name="connsiteX0" fmla="*/ 4536489 w 4569110"/>
              <a:gd name="connsiteY0" fmla="*/ 1597981 h 2649594"/>
              <a:gd name="connsiteX1" fmla="*/ 4021583 w 4569110"/>
              <a:gd name="connsiteY1" fmla="*/ 2636670 h 2649594"/>
              <a:gd name="connsiteX2" fmla="*/ 2885244 w 4569110"/>
              <a:gd name="connsiteY2" fmla="*/ 2032984 h 2649594"/>
              <a:gd name="connsiteX3" fmla="*/ 0 w 4569110"/>
              <a:gd name="connsiteY3" fmla="*/ 0 h 2649594"/>
              <a:gd name="connsiteX4" fmla="*/ 0 w 4569110"/>
              <a:gd name="connsiteY4" fmla="*/ 0 h 2649594"/>
              <a:gd name="connsiteX0" fmla="*/ 4536489 w 4572789"/>
              <a:gd name="connsiteY0" fmla="*/ 1597981 h 2666785"/>
              <a:gd name="connsiteX1" fmla="*/ 4074849 w 4572789"/>
              <a:gd name="connsiteY1" fmla="*/ 2654426 h 2666785"/>
              <a:gd name="connsiteX2" fmla="*/ 2885244 w 4572789"/>
              <a:gd name="connsiteY2" fmla="*/ 2032984 h 2666785"/>
              <a:gd name="connsiteX3" fmla="*/ 0 w 4572789"/>
              <a:gd name="connsiteY3" fmla="*/ 0 h 2666785"/>
              <a:gd name="connsiteX4" fmla="*/ 0 w 4572789"/>
              <a:gd name="connsiteY4" fmla="*/ 0 h 2666785"/>
              <a:gd name="connsiteX0" fmla="*/ 4545367 w 4581103"/>
              <a:gd name="connsiteY0" fmla="*/ 1553593 h 2668821"/>
              <a:gd name="connsiteX1" fmla="*/ 4074849 w 4581103"/>
              <a:gd name="connsiteY1" fmla="*/ 2654426 h 2668821"/>
              <a:gd name="connsiteX2" fmla="*/ 2885244 w 4581103"/>
              <a:gd name="connsiteY2" fmla="*/ 2032984 h 2668821"/>
              <a:gd name="connsiteX3" fmla="*/ 0 w 4581103"/>
              <a:gd name="connsiteY3" fmla="*/ 0 h 2668821"/>
              <a:gd name="connsiteX4" fmla="*/ 0 w 4581103"/>
              <a:gd name="connsiteY4" fmla="*/ 0 h 2668821"/>
              <a:gd name="connsiteX0" fmla="*/ 4545367 w 4545367"/>
              <a:gd name="connsiteY0" fmla="*/ 1553593 h 2668821"/>
              <a:gd name="connsiteX1" fmla="*/ 4074849 w 4545367"/>
              <a:gd name="connsiteY1" fmla="*/ 2654426 h 2668821"/>
              <a:gd name="connsiteX2" fmla="*/ 2885244 w 4545367"/>
              <a:gd name="connsiteY2" fmla="*/ 2032984 h 2668821"/>
              <a:gd name="connsiteX3" fmla="*/ 0 w 4545367"/>
              <a:gd name="connsiteY3" fmla="*/ 0 h 2668821"/>
              <a:gd name="connsiteX4" fmla="*/ 0 w 4545367"/>
              <a:gd name="connsiteY4" fmla="*/ 0 h 2668821"/>
              <a:gd name="connsiteX0" fmla="*/ 4545367 w 4545367"/>
              <a:gd name="connsiteY0" fmla="*/ 1553593 h 2668821"/>
              <a:gd name="connsiteX1" fmla="*/ 4074849 w 4545367"/>
              <a:gd name="connsiteY1" fmla="*/ 2654426 h 2668821"/>
              <a:gd name="connsiteX2" fmla="*/ 2885244 w 4545367"/>
              <a:gd name="connsiteY2" fmla="*/ 2032984 h 2668821"/>
              <a:gd name="connsiteX3" fmla="*/ 0 w 4545367"/>
              <a:gd name="connsiteY3" fmla="*/ 0 h 2668821"/>
              <a:gd name="connsiteX4" fmla="*/ 0 w 4545367"/>
              <a:gd name="connsiteY4" fmla="*/ 0 h 2668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5367" h="2668821">
                <a:moveTo>
                  <a:pt x="4545367" y="1553593"/>
                </a:moveTo>
                <a:cubicBezTo>
                  <a:pt x="4205057" y="2336308"/>
                  <a:pt x="4351536" y="2574528"/>
                  <a:pt x="4074849" y="2654426"/>
                </a:cubicBezTo>
                <a:cubicBezTo>
                  <a:pt x="3798162" y="2734325"/>
                  <a:pt x="3564386" y="2475388"/>
                  <a:pt x="2885244" y="2032984"/>
                </a:cubicBezTo>
                <a:cubicBezTo>
                  <a:pt x="2206103" y="1590580"/>
                  <a:pt x="480874" y="338831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72BE7A9-4CF5-4001-B24D-5E9E7B8373D9}"/>
              </a:ext>
            </a:extLst>
          </p:cNvPr>
          <p:cNvSpPr txBox="1"/>
          <p:nvPr/>
        </p:nvSpPr>
        <p:spPr>
          <a:xfrm>
            <a:off x="3189553" y="4110810"/>
            <a:ext cx="19210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Retraction Cable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CF1A3C6-CC03-460A-8D9E-1D4EBBEECCD0}"/>
              </a:ext>
            </a:extLst>
          </p:cNvPr>
          <p:cNvSpPr txBox="1"/>
          <p:nvPr/>
        </p:nvSpPr>
        <p:spPr>
          <a:xfrm>
            <a:off x="8932249" y="3488713"/>
            <a:ext cx="119386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Guide Retraction Motor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5AEBB35-A0F0-43C2-A951-4BCA7F25BECE}"/>
              </a:ext>
            </a:extLst>
          </p:cNvPr>
          <p:cNvSpPr txBox="1"/>
          <p:nvPr/>
        </p:nvSpPr>
        <p:spPr>
          <a:xfrm>
            <a:off x="9306379" y="4606291"/>
            <a:ext cx="87678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Pulley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FDC0B89-75E8-43E4-A4B4-700A8E19D133}"/>
              </a:ext>
            </a:extLst>
          </p:cNvPr>
          <p:cNvSpPr txBox="1"/>
          <p:nvPr/>
        </p:nvSpPr>
        <p:spPr>
          <a:xfrm>
            <a:off x="8921911" y="2511217"/>
            <a:ext cx="11938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Housing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BD76F4-56B2-45BF-BD77-BB3DED7B754F}"/>
              </a:ext>
            </a:extLst>
          </p:cNvPr>
          <p:cNvSpPr txBox="1"/>
          <p:nvPr/>
        </p:nvSpPr>
        <p:spPr>
          <a:xfrm>
            <a:off x="4461276" y="2262604"/>
            <a:ext cx="243503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Retractable Flow Guide (RFG)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955682E-12B6-45D0-A743-F00E4B83C975}"/>
              </a:ext>
            </a:extLst>
          </p:cNvPr>
          <p:cNvSpPr txBox="1"/>
          <p:nvPr/>
        </p:nvSpPr>
        <p:spPr>
          <a:xfrm>
            <a:off x="6829215" y="2755712"/>
            <a:ext cx="19220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Guide Pivot Point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9E10C45-2EF0-4D77-970A-AC024EA7E0B4}"/>
              </a:ext>
            </a:extLst>
          </p:cNvPr>
          <p:cNvCxnSpPr>
            <a:cxnSpLocks/>
          </p:cNvCxnSpPr>
          <p:nvPr/>
        </p:nvCxnSpPr>
        <p:spPr>
          <a:xfrm flipV="1">
            <a:off x="4150078" y="3423342"/>
            <a:ext cx="586164" cy="687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43D277C8-A98E-44A3-B2CF-EA73B4C730BA}"/>
              </a:ext>
            </a:extLst>
          </p:cNvPr>
          <p:cNvSpPr/>
          <p:nvPr/>
        </p:nvSpPr>
        <p:spPr>
          <a:xfrm>
            <a:off x="6599525" y="3719760"/>
            <a:ext cx="269662" cy="276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00E84AB-581F-4D8C-A706-B947DE783481}"/>
              </a:ext>
            </a:extLst>
          </p:cNvPr>
          <p:cNvCxnSpPr>
            <a:cxnSpLocks/>
          </p:cNvCxnSpPr>
          <p:nvPr/>
        </p:nvCxnSpPr>
        <p:spPr>
          <a:xfrm flipH="1">
            <a:off x="5332656" y="2570381"/>
            <a:ext cx="346140" cy="4567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9103877-0067-462D-BE49-D62236C11406}"/>
              </a:ext>
            </a:extLst>
          </p:cNvPr>
          <p:cNvCxnSpPr>
            <a:cxnSpLocks/>
          </p:cNvCxnSpPr>
          <p:nvPr/>
        </p:nvCxnSpPr>
        <p:spPr>
          <a:xfrm flipH="1">
            <a:off x="6734353" y="3064433"/>
            <a:ext cx="1037136" cy="6553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42DB4C2-30AF-4130-914B-1FB35433A424}"/>
              </a:ext>
            </a:extLst>
          </p:cNvPr>
          <p:cNvCxnSpPr>
            <a:cxnSpLocks/>
          </p:cNvCxnSpPr>
          <p:nvPr/>
        </p:nvCxnSpPr>
        <p:spPr>
          <a:xfrm flipH="1">
            <a:off x="7957640" y="3858044"/>
            <a:ext cx="974606" cy="23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52027D2-6BB5-4EEF-86B4-36F577221D68}"/>
              </a:ext>
            </a:extLst>
          </p:cNvPr>
          <p:cNvCxnSpPr>
            <a:cxnSpLocks/>
          </p:cNvCxnSpPr>
          <p:nvPr/>
        </p:nvCxnSpPr>
        <p:spPr>
          <a:xfrm flipH="1">
            <a:off x="7650301" y="4760179"/>
            <a:ext cx="1656075" cy="722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1E69CDC-7B02-4225-A271-F5AF1142D724}"/>
              </a:ext>
            </a:extLst>
          </p:cNvPr>
          <p:cNvCxnSpPr>
            <a:cxnSpLocks/>
          </p:cNvCxnSpPr>
          <p:nvPr/>
        </p:nvCxnSpPr>
        <p:spPr>
          <a:xfrm flipH="1">
            <a:off x="7449630" y="2772826"/>
            <a:ext cx="1472278" cy="9535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F803B80-ABC9-4636-B264-9B85E6E47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54" y="254353"/>
            <a:ext cx="3146723" cy="1770032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53FB32B-FCFC-4695-8238-94369C400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r="38460"/>
          <a:stretch/>
        </p:blipFill>
        <p:spPr>
          <a:xfrm rot="5400000">
            <a:off x="3999834" y="4485468"/>
            <a:ext cx="2040040" cy="2435040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2A1B1E9-2D5D-4C87-8A7B-24E383EFE5DC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3697358" y="1139369"/>
            <a:ext cx="1322496" cy="1123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FE93FD-C332-44C0-A5D9-F4F59B90F319}"/>
              </a:ext>
            </a:extLst>
          </p:cNvPr>
          <p:cNvCxnSpPr>
            <a:cxnSpLocks/>
            <a:stCxn id="122" idx="1"/>
          </p:cNvCxnSpPr>
          <p:nvPr/>
        </p:nvCxnSpPr>
        <p:spPr>
          <a:xfrm flipV="1">
            <a:off x="5019854" y="3897754"/>
            <a:ext cx="1691341" cy="7852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97B35FE9-6325-4DB0-A71F-1EC2F167E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3" y="217514"/>
            <a:ext cx="3270092" cy="1839427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2C4768D-DA3B-42E3-8B19-9EE4E5A3A226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7449633" y="2051393"/>
            <a:ext cx="2630356" cy="16837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3885AB0-C75D-48BE-A9A1-BE8819759D96}"/>
              </a:ext>
            </a:extLst>
          </p:cNvPr>
          <p:cNvSpPr txBox="1"/>
          <p:nvPr/>
        </p:nvSpPr>
        <p:spPr>
          <a:xfrm>
            <a:off x="3565661" y="937254"/>
            <a:ext cx="119460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Stopper</a:t>
            </a:r>
            <a:endParaRPr lang="en-SG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39FE9A3-6055-4930-BE5B-E8C0611CEEA6}"/>
              </a:ext>
            </a:extLst>
          </p:cNvPr>
          <p:cNvCxnSpPr>
            <a:cxnSpLocks/>
            <a:stCxn id="135" idx="2"/>
          </p:cNvCxnSpPr>
          <p:nvPr/>
        </p:nvCxnSpPr>
        <p:spPr>
          <a:xfrm flipH="1">
            <a:off x="3156855" y="1245031"/>
            <a:ext cx="1006108" cy="5913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0AB8174-FA7E-4CA3-8BFE-769CCE0C9743}"/>
              </a:ext>
            </a:extLst>
          </p:cNvPr>
          <p:cNvSpPr/>
          <p:nvPr/>
        </p:nvSpPr>
        <p:spPr>
          <a:xfrm>
            <a:off x="2811405" y="1836394"/>
            <a:ext cx="690895" cy="7781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FB098E66-0B48-4467-B4BA-44B64D6F56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4" r="9243"/>
          <a:stretch/>
        </p:blipFill>
        <p:spPr>
          <a:xfrm rot="5400000">
            <a:off x="157826" y="1239552"/>
            <a:ext cx="1948148" cy="1743497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07478F2-DC6F-4FFE-A8E7-8BFE2E371A24}"/>
              </a:ext>
            </a:extLst>
          </p:cNvPr>
          <p:cNvCxnSpPr>
            <a:cxnSpLocks/>
            <a:stCxn id="141" idx="0"/>
            <a:endCxn id="137" idx="1"/>
          </p:cNvCxnSpPr>
          <p:nvPr/>
        </p:nvCxnSpPr>
        <p:spPr>
          <a:xfrm>
            <a:off x="2003649" y="2111301"/>
            <a:ext cx="807756" cy="1141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977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1A0988CDF194DB5BC2C331512FDB6" ma:contentTypeVersion="0" ma:contentTypeDescription="Create a new document." ma:contentTypeScope="" ma:versionID="989ab17a178b7a2c6a53f4e5f0b52e0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11e620dc47729661499c7f3b670ca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63475C-1481-46E3-A657-90E5A12068F7}">
  <ds:schemaRefs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A121F4A-548A-4B46-B0A6-F147CB8D83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9F90E7A-6CD2-452A-8EA8-A3BC9D9AA9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17387</TotalTime>
  <Words>1126</Words>
  <Application>Microsoft Office PowerPoint</Application>
  <PresentationFormat>Widescreen</PresentationFormat>
  <Paragraphs>230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Algerian</vt:lpstr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PowerPoint Presentation</vt:lpstr>
      <vt:lpstr>Problem  statement</vt:lpstr>
      <vt:lpstr>Why is this a problem???</vt:lpstr>
      <vt:lpstr>Okay, is there anything that has been done about it?</vt:lpstr>
      <vt:lpstr>Our Solution?</vt:lpstr>
      <vt:lpstr>PowerPoint Presentation</vt:lpstr>
      <vt:lpstr>Retractable Flow Guide Subassembly</vt:lpstr>
      <vt:lpstr>PowerPoint Presentation</vt:lpstr>
      <vt:lpstr>PowerPoint Presentation</vt:lpstr>
      <vt:lpstr>Collector Subassembly</vt:lpstr>
      <vt:lpstr>12V Geared DC Motor</vt:lpstr>
      <vt:lpstr>TB6612FNG-Dual motor driver</vt:lpstr>
      <vt:lpstr>Code</vt:lpstr>
      <vt:lpstr>PowerPoint Presentation</vt:lpstr>
      <vt:lpstr>PowerPoint Presentation</vt:lpstr>
      <vt:lpstr>PowerPoint Presentation</vt:lpstr>
      <vt:lpstr>Analysis and Calculation (This won’t hurt!)</vt:lpstr>
      <vt:lpstr>PowerPoint Presentation</vt:lpstr>
      <vt:lpstr>PowerPoint Presentation</vt:lpstr>
      <vt:lpstr>Quick Math! (Again, this won’t hurt!)</vt:lpstr>
      <vt:lpstr>PowerPoint Presentation</vt:lpstr>
      <vt:lpstr>I know this looks bad but…</vt:lpstr>
      <vt:lpstr>What is C_D and how do we find it? </vt:lpstr>
      <vt:lpstr>We can find C_D by either:     a) Wind (or water) tunnel testing   b) Computational Fluid Dynamics (CFD) </vt:lpstr>
      <vt:lpstr>Nice pictures we got from CFD</vt:lpstr>
      <vt:lpstr>PowerPoint Presentation</vt:lpstr>
      <vt:lpstr>PowerPoint Presentation</vt:lpstr>
      <vt:lpstr>Really Important Results</vt:lpstr>
      <vt:lpstr>MAX POWER!</vt:lpstr>
      <vt:lpstr>PowerPoint Presentation</vt:lpstr>
      <vt:lpstr>PowerPoint Presentation</vt:lpstr>
      <vt:lpstr>PowerPoint Presentation</vt:lpstr>
      <vt:lpstr>Future Improvements</vt:lpstr>
      <vt:lpstr>Question Time!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Qian Fang</dc:creator>
  <cp:lastModifiedBy>VOON ZHI KAI TRISTAN</cp:lastModifiedBy>
  <cp:revision>63</cp:revision>
  <dcterms:created xsi:type="dcterms:W3CDTF">2019-08-14T00:22:52Z</dcterms:created>
  <dcterms:modified xsi:type="dcterms:W3CDTF">2019-08-16T07:39:40Z</dcterms:modified>
</cp:coreProperties>
</file>